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85.png"/><Relationship Id="rId8" Type="http://schemas.openxmlformats.org/officeDocument/2006/relationships/image" Target="../media/image90.png"/><Relationship Id="rId9" Type="http://schemas.openxmlformats.org/officeDocument/2006/relationships/image" Target="../media/image87.png"/><Relationship Id="rId10" Type="http://schemas.openxmlformats.org/officeDocument/2006/relationships/image" Target="../media/image107.png"/><Relationship Id="rId11" Type="http://schemas.openxmlformats.org/officeDocument/2006/relationships/image" Target="../media/image89.png"/><Relationship Id="rId12" Type="http://schemas.openxmlformats.org/officeDocument/2006/relationships/image" Target="../media/image108.png"/><Relationship Id="rId13" Type="http://schemas.openxmlformats.org/officeDocument/2006/relationships/image" Target="../media/image80.png"/><Relationship Id="rId14" Type="http://schemas.openxmlformats.org/officeDocument/2006/relationships/image" Target="../media/image83.png"/><Relationship Id="rId15" Type="http://schemas.openxmlformats.org/officeDocument/2006/relationships/image" Target="../media/image86.png"/><Relationship Id="rId16" Type="http://schemas.openxmlformats.org/officeDocument/2006/relationships/image" Target="../media/image9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80.png"/><Relationship Id="rId4" Type="http://schemas.openxmlformats.org/officeDocument/2006/relationships/image" Target="../media/image9.png"/><Relationship Id="rId5" Type="http://schemas.openxmlformats.org/officeDocument/2006/relationships/image" Target="../media/image110.png"/><Relationship Id="rId6" Type="http://schemas.openxmlformats.org/officeDocument/2006/relationships/image" Target="../media/image83.png"/><Relationship Id="rId7" Type="http://schemas.openxmlformats.org/officeDocument/2006/relationships/image" Target="../media/image111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112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9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36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Relationship Id="rId19" Type="http://schemas.openxmlformats.org/officeDocument/2006/relationships/image" Target="../media/image13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9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36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9.png"/><Relationship Id="rId4" Type="http://schemas.openxmlformats.org/officeDocument/2006/relationships/image" Target="../media/image16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9.png"/><Relationship Id="rId4" Type="http://schemas.openxmlformats.org/officeDocument/2006/relationships/image" Target="../media/image16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62.png"/><Relationship Id="rId4" Type="http://schemas.openxmlformats.org/officeDocument/2006/relationships/image" Target="../media/image36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77.png"/><Relationship Id="rId20" Type="http://schemas.openxmlformats.org/officeDocument/2006/relationships/image" Target="../media/image178.png"/><Relationship Id="rId21" Type="http://schemas.openxmlformats.org/officeDocument/2006/relationships/image" Target="../media/image179.png"/><Relationship Id="rId22" Type="http://schemas.openxmlformats.org/officeDocument/2006/relationships/image" Target="../media/image180.png"/><Relationship Id="rId23" Type="http://schemas.openxmlformats.org/officeDocument/2006/relationships/image" Target="../media/image181.png"/><Relationship Id="rId24" Type="http://schemas.openxmlformats.org/officeDocument/2006/relationships/image" Target="../media/image182.png"/><Relationship Id="rId25" Type="http://schemas.openxmlformats.org/officeDocument/2006/relationships/image" Target="../media/image183.png"/><Relationship Id="rId26" Type="http://schemas.openxmlformats.org/officeDocument/2006/relationships/image" Target="../media/image184.png"/><Relationship Id="rId27" Type="http://schemas.openxmlformats.org/officeDocument/2006/relationships/image" Target="../media/image185.png"/><Relationship Id="rId28" Type="http://schemas.openxmlformats.org/officeDocument/2006/relationships/image" Target="../media/image186.png"/><Relationship Id="rId29" Type="http://schemas.openxmlformats.org/officeDocument/2006/relationships/image" Target="../media/image187.png"/><Relationship Id="rId30" Type="http://schemas.openxmlformats.org/officeDocument/2006/relationships/image" Target="../media/image188.png"/><Relationship Id="rId31" Type="http://schemas.openxmlformats.org/officeDocument/2006/relationships/image" Target="../media/image189.png"/><Relationship Id="rId32" Type="http://schemas.openxmlformats.org/officeDocument/2006/relationships/image" Target="../media/image190.png"/><Relationship Id="rId33" Type="http://schemas.openxmlformats.org/officeDocument/2006/relationships/image" Target="../media/image19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36.png"/><Relationship Id="rId9" Type="http://schemas.openxmlformats.org/officeDocument/2006/relationships/image" Target="../media/image9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Relationship Id="rId19" Type="http://schemas.openxmlformats.org/officeDocument/2006/relationships/image" Target="../media/image207.png"/><Relationship Id="rId20" Type="http://schemas.openxmlformats.org/officeDocument/2006/relationships/image" Target="../media/image208.png"/><Relationship Id="rId21" Type="http://schemas.openxmlformats.org/officeDocument/2006/relationships/image" Target="../media/image209.png"/><Relationship Id="rId22" Type="http://schemas.openxmlformats.org/officeDocument/2006/relationships/image" Target="../media/image210.png"/><Relationship Id="rId23" Type="http://schemas.openxmlformats.org/officeDocument/2006/relationships/image" Target="../media/image211.png"/><Relationship Id="rId24" Type="http://schemas.openxmlformats.org/officeDocument/2006/relationships/image" Target="../media/image2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36.png"/><Relationship Id="rId6" Type="http://schemas.openxmlformats.org/officeDocument/2006/relationships/image" Target="../media/image9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199.png"/><Relationship Id="rId17" Type="http://schemas.openxmlformats.org/officeDocument/2006/relationships/image" Target="../media/image225.png"/><Relationship Id="rId18" Type="http://schemas.openxmlformats.org/officeDocument/2006/relationships/image" Target="../media/image226.png"/><Relationship Id="rId19" Type="http://schemas.openxmlformats.org/officeDocument/2006/relationships/image" Target="../media/image227.png"/><Relationship Id="rId20" Type="http://schemas.openxmlformats.org/officeDocument/2006/relationships/image" Target="../media/image228.png"/><Relationship Id="rId21" Type="http://schemas.openxmlformats.org/officeDocument/2006/relationships/image" Target="../media/image229.png"/><Relationship Id="rId22" Type="http://schemas.openxmlformats.org/officeDocument/2006/relationships/image" Target="../media/image230.png"/><Relationship Id="rId23" Type="http://schemas.openxmlformats.org/officeDocument/2006/relationships/image" Target="../media/image231.png"/><Relationship Id="rId24" Type="http://schemas.openxmlformats.org/officeDocument/2006/relationships/image" Target="../media/image23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9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15.png"/><Relationship Id="rId13" Type="http://schemas.openxmlformats.org/officeDocument/2006/relationships/image" Target="../media/image228.png"/><Relationship Id="rId14" Type="http://schemas.openxmlformats.org/officeDocument/2006/relationships/image" Target="../media/image233.png"/><Relationship Id="rId15" Type="http://schemas.openxmlformats.org/officeDocument/2006/relationships/image" Target="../media/image234.png"/><Relationship Id="rId16" Type="http://schemas.openxmlformats.org/officeDocument/2006/relationships/image" Target="../media/image235.png"/><Relationship Id="rId17" Type="http://schemas.openxmlformats.org/officeDocument/2006/relationships/image" Target="../media/image224.png"/><Relationship Id="rId18" Type="http://schemas.openxmlformats.org/officeDocument/2006/relationships/image" Target="../media/image216.png"/><Relationship Id="rId19" Type="http://schemas.openxmlformats.org/officeDocument/2006/relationships/image" Target="../media/image230.png"/><Relationship Id="rId20" Type="http://schemas.openxmlformats.org/officeDocument/2006/relationships/image" Target="../media/image231.png"/><Relationship Id="rId21" Type="http://schemas.openxmlformats.org/officeDocument/2006/relationships/image" Target="../media/image227.png"/><Relationship Id="rId22" Type="http://schemas.openxmlformats.org/officeDocument/2006/relationships/image" Target="../media/image229.png"/><Relationship Id="rId23" Type="http://schemas.openxmlformats.org/officeDocument/2006/relationships/image" Target="../media/image199.png"/><Relationship Id="rId24" Type="http://schemas.openxmlformats.org/officeDocument/2006/relationships/image" Target="../media/image23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Relationship Id="rId16" Type="http://schemas.openxmlformats.org/officeDocument/2006/relationships/image" Target="../media/image248.png"/><Relationship Id="rId17" Type="http://schemas.openxmlformats.org/officeDocument/2006/relationships/image" Target="../media/image249.png"/><Relationship Id="rId18" Type="http://schemas.openxmlformats.org/officeDocument/2006/relationships/image" Target="../media/image25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237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53.png"/><Relationship Id="rId13" Type="http://schemas.openxmlformats.org/officeDocument/2006/relationships/image" Target="../media/image243.png"/><Relationship Id="rId14" Type="http://schemas.openxmlformats.org/officeDocument/2006/relationships/image" Target="../media/image254.png"/><Relationship Id="rId15" Type="http://schemas.openxmlformats.org/officeDocument/2006/relationships/image" Target="../media/image244.png"/><Relationship Id="rId16" Type="http://schemas.openxmlformats.org/officeDocument/2006/relationships/image" Target="../media/image245.png"/><Relationship Id="rId17" Type="http://schemas.openxmlformats.org/officeDocument/2006/relationships/image" Target="../media/image255.png"/><Relationship Id="rId18" Type="http://schemas.openxmlformats.org/officeDocument/2006/relationships/image" Target="../media/image256.png"/><Relationship Id="rId19" Type="http://schemas.openxmlformats.org/officeDocument/2006/relationships/image" Target="../media/image247.png"/><Relationship Id="rId20" Type="http://schemas.openxmlformats.org/officeDocument/2006/relationships/image" Target="../media/image240.png"/><Relationship Id="rId21" Type="http://schemas.openxmlformats.org/officeDocument/2006/relationships/image" Target="../media/image257.png"/><Relationship Id="rId22" Type="http://schemas.openxmlformats.org/officeDocument/2006/relationships/image" Target="../media/image258.png"/><Relationship Id="rId23" Type="http://schemas.openxmlformats.org/officeDocument/2006/relationships/image" Target="../media/image259.png"/><Relationship Id="rId24" Type="http://schemas.openxmlformats.org/officeDocument/2006/relationships/image" Target="../media/image248.png"/><Relationship Id="rId25" Type="http://schemas.openxmlformats.org/officeDocument/2006/relationships/image" Target="../media/image249.png"/><Relationship Id="rId26" Type="http://schemas.openxmlformats.org/officeDocument/2006/relationships/image" Target="../media/image260.png"/><Relationship Id="rId27" Type="http://schemas.openxmlformats.org/officeDocument/2006/relationships/image" Target="../media/image261.png"/><Relationship Id="rId28" Type="http://schemas.openxmlformats.org/officeDocument/2006/relationships/image" Target="../media/image25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9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73.png"/><Relationship Id="rId16" Type="http://schemas.openxmlformats.org/officeDocument/2006/relationships/image" Target="../media/image274.png"/><Relationship Id="rId17" Type="http://schemas.openxmlformats.org/officeDocument/2006/relationships/image" Target="../media/image27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9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91.png"/><Relationship Id="rId5" Type="http://schemas.openxmlformats.org/officeDocument/2006/relationships/image" Target="../media/image36.png"/><Relationship Id="rId6" Type="http://schemas.openxmlformats.org/officeDocument/2006/relationships/image" Target="../media/image9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9.png"/><Relationship Id="rId4" Type="http://schemas.openxmlformats.org/officeDocument/2006/relationships/image" Target="../media/image292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6.png"/><Relationship Id="rId10" Type="http://schemas.openxmlformats.org/officeDocument/2006/relationships/image" Target="../media/image298.png"/><Relationship Id="rId11" Type="http://schemas.openxmlformats.org/officeDocument/2006/relationships/image" Target="../media/image300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Relationship Id="rId14" Type="http://schemas.openxmlformats.org/officeDocument/2006/relationships/image" Target="../media/image304.png"/><Relationship Id="rId15" Type="http://schemas.openxmlformats.org/officeDocument/2006/relationships/image" Target="../media/image305.png"/><Relationship Id="rId16" Type="http://schemas.openxmlformats.org/officeDocument/2006/relationships/image" Target="../media/image30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9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9.png"/><Relationship Id="rId7" Type="http://schemas.openxmlformats.org/officeDocument/2006/relationships/image" Target="../media/image50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1.png"/><Relationship Id="rId12" Type="http://schemas.openxmlformats.org/officeDocument/2006/relationships/image" Target="../media/image40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36.png"/><Relationship Id="rId5" Type="http://schemas.openxmlformats.org/officeDocument/2006/relationships/image" Target="../media/image9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5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85.png"/><Relationship Id="rId8" Type="http://schemas.openxmlformats.org/officeDocument/2006/relationships/image" Target="../media/image95.png"/><Relationship Id="rId9" Type="http://schemas.openxmlformats.org/officeDocument/2006/relationships/image" Target="../media/image87.png"/><Relationship Id="rId10" Type="http://schemas.openxmlformats.org/officeDocument/2006/relationships/image" Target="../media/image96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80.png"/><Relationship Id="rId16" Type="http://schemas.openxmlformats.org/officeDocument/2006/relationships/image" Target="../media/image99.png"/><Relationship Id="rId17" Type="http://schemas.openxmlformats.org/officeDocument/2006/relationships/image" Target="../media/image90.png"/><Relationship Id="rId18" Type="http://schemas.openxmlformats.org/officeDocument/2006/relationships/image" Target="../media/image8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101.png"/><Relationship Id="rId6" Type="http://schemas.openxmlformats.org/officeDocument/2006/relationships/image" Target="../media/image94.png"/><Relationship Id="rId7" Type="http://schemas.openxmlformats.org/officeDocument/2006/relationships/image" Target="../media/image85.png"/><Relationship Id="rId8" Type="http://schemas.openxmlformats.org/officeDocument/2006/relationships/image" Target="../media/image95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80.png"/><Relationship Id="rId15" Type="http://schemas.openxmlformats.org/officeDocument/2006/relationships/image" Target="../media/image83.png"/><Relationship Id="rId16" Type="http://schemas.openxmlformats.org/officeDocument/2006/relationships/image" Target="../media/image90.png"/><Relationship Id="rId17" Type="http://schemas.openxmlformats.org/officeDocument/2006/relationships/image" Target="../media/image86.png"/><Relationship Id="rId18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54C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78572"/>
            <a:ext cx="530258" cy="10629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951393"/>
            <a:ext cx="637742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55455" y="-178572"/>
            <a:ext cx="530259" cy="10629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Object 11" descr="Object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09046" y="0"/>
            <a:ext cx="576669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Object 13" descr="Object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3067" y="3851828"/>
            <a:ext cx="15963169" cy="3548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Object 14" descr="Object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05631" y="9104277"/>
            <a:ext cx="4490615" cy="776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Object 15" descr="Object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16335" y="5979964"/>
            <a:ext cx="10633762" cy="1026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Object 16" descr="Object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2908526" y="2641610"/>
            <a:ext cx="19386324" cy="2794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2884" y="0"/>
            <a:ext cx="19028346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3360" y="0"/>
            <a:ext cx="19354957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634" y="441047"/>
            <a:ext cx="476081" cy="539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Object 23" descr="Object 2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47894" y="6670899"/>
            <a:ext cx="18367223" cy="368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Object 26" descr="Object 2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40893" y="3113771"/>
            <a:ext cx="3911622" cy="4473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Object 29" descr="Object 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085934" y="4891296"/>
            <a:ext cx="3284906" cy="11076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그룹 1010"/>
          <p:cNvGrpSpPr/>
          <p:nvPr/>
        </p:nvGrpSpPr>
        <p:grpSpPr>
          <a:xfrm>
            <a:off x="1469688" y="3113771"/>
            <a:ext cx="3911622" cy="4473576"/>
            <a:chOff x="0" y="0"/>
            <a:chExt cx="3911620" cy="4473575"/>
          </a:xfrm>
        </p:grpSpPr>
        <p:pic>
          <p:nvPicPr>
            <p:cNvPr id="316" name="Object 33" descr="Object 3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911621" cy="4473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Object 36" descr="Object 36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69038" y="554232"/>
              <a:ext cx="3373545" cy="3365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19" name="Object 39" descr="Object 3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563768" y="7459451"/>
            <a:ext cx="4070862" cy="1585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Object 40" descr="Object 4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047790" y="7628924"/>
            <a:ext cx="3710863" cy="117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Object 41" descr="Object 4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083810" y="8416649"/>
            <a:ext cx="3195215" cy="1350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Object 42" descr="Object 4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528337" y="963812"/>
            <a:ext cx="14050316" cy="151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Object 43" descr="Object 4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937508" y="1957885"/>
            <a:ext cx="1906615" cy="15330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6" name="그룹 1013"/>
          <p:cNvGrpSpPr/>
          <p:nvPr/>
        </p:nvGrpSpPr>
        <p:grpSpPr>
          <a:xfrm>
            <a:off x="7187047" y="3113771"/>
            <a:ext cx="3911622" cy="4473576"/>
            <a:chOff x="0" y="0"/>
            <a:chExt cx="3911620" cy="4473575"/>
          </a:xfrm>
        </p:grpSpPr>
        <p:pic>
          <p:nvPicPr>
            <p:cNvPr id="324" name="Object 46" descr="Object 46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911621" cy="4473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5" name="Object 49" descr="Object 49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44791" y="1723646"/>
              <a:ext cx="3422037" cy="1093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27" name="Object 52" descr="Object 52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190762" y="7644747"/>
            <a:ext cx="2583729" cy="1153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2884" y="0"/>
            <a:ext cx="18916649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8337" y="963812"/>
            <a:ext cx="14050316" cy="151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Object 6" descr="Object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224" y="447428"/>
            <a:ext cx="454681" cy="523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Object 20" descr="Object 2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937508" y="1957885"/>
            <a:ext cx="1906615" cy="1533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Object 22" descr="Object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47894" y="6670899"/>
            <a:ext cx="18285715" cy="368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Object 25" descr="Object 2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019904" y="3113771"/>
            <a:ext cx="3911621" cy="4473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Object 28" descr="Object 2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740893" y="3113771"/>
            <a:ext cx="3911622" cy="4473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Object 31" descr="Object 3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07215" y="4803806"/>
            <a:ext cx="3422038" cy="10935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0" name="그룹 1010"/>
          <p:cNvGrpSpPr/>
          <p:nvPr/>
        </p:nvGrpSpPr>
        <p:grpSpPr>
          <a:xfrm>
            <a:off x="1469688" y="3113771"/>
            <a:ext cx="3911622" cy="4473576"/>
            <a:chOff x="0" y="0"/>
            <a:chExt cx="3911620" cy="4473575"/>
          </a:xfrm>
        </p:grpSpPr>
        <p:pic>
          <p:nvPicPr>
            <p:cNvPr id="338" name="Object 35" descr="Object 3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911621" cy="4473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9" name="Object 38" descr="Object 38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69038" y="554232"/>
              <a:ext cx="3373545" cy="3365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41" name="Object 41" descr="Object 4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88666" y="7560482"/>
            <a:ext cx="3718930" cy="1181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Object 42" descr="Object 4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664799" y="7560482"/>
            <a:ext cx="3666739" cy="1181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Object 43" descr="Object 4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047790" y="7628924"/>
            <a:ext cx="3710863" cy="117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Object 45" descr="Object 45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085934" y="4891296"/>
            <a:ext cx="3284906" cy="1107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Object 48" descr="Object 4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0" y="0"/>
            <a:ext cx="18310002" cy="102857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0" name="그룹"/>
          <p:cNvGrpSpPr/>
          <p:nvPr/>
        </p:nvGrpSpPr>
        <p:grpSpPr>
          <a:xfrm>
            <a:off x="6109048" y="1864549"/>
            <a:ext cx="6171430" cy="7347862"/>
            <a:chOff x="0" y="0"/>
            <a:chExt cx="6171429" cy="7347860"/>
          </a:xfrm>
        </p:grpSpPr>
        <p:grpSp>
          <p:nvGrpSpPr>
            <p:cNvPr id="348" name="그룹"/>
            <p:cNvGrpSpPr/>
            <p:nvPr/>
          </p:nvGrpSpPr>
          <p:grpSpPr>
            <a:xfrm>
              <a:off x="0" y="-1"/>
              <a:ext cx="6171430" cy="7347862"/>
              <a:chOff x="0" y="0"/>
              <a:chExt cx="6171429" cy="7347860"/>
            </a:xfrm>
          </p:grpSpPr>
          <p:pic>
            <p:nvPicPr>
              <p:cNvPr id="346" name="Object 51" descr="Object 51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0" y="0"/>
                <a:ext cx="6171430" cy="61714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7" name="Object 53" descr="Object 53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114489" y="6170226"/>
                <a:ext cx="5483588" cy="11776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49" name="Object 55" descr="Object 55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729157" y="1279061"/>
              <a:ext cx="5137533" cy="4469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그룹 1001"/>
          <p:cNvGrpSpPr/>
          <p:nvPr/>
        </p:nvGrpSpPr>
        <p:grpSpPr>
          <a:xfrm>
            <a:off x="-2808420" y="-1153378"/>
            <a:ext cx="24710185" cy="14120095"/>
            <a:chOff x="0" y="0"/>
            <a:chExt cx="24710184" cy="14120094"/>
          </a:xfrm>
        </p:grpSpPr>
        <p:grpSp>
          <p:nvGrpSpPr>
            <p:cNvPr id="354" name="그룹 1002"/>
            <p:cNvGrpSpPr/>
            <p:nvPr/>
          </p:nvGrpSpPr>
          <p:grpSpPr>
            <a:xfrm>
              <a:off x="0" y="0"/>
              <a:ext cx="24710185" cy="14120095"/>
              <a:chOff x="0" y="0"/>
              <a:chExt cx="24710184" cy="14120094"/>
            </a:xfrm>
          </p:grpSpPr>
          <p:pic>
            <p:nvPicPr>
              <p:cNvPr id="352" name="Object 3" descr="Object 3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4710185" cy="141200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3" name="Object 4" descr="Object 4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177546" y="3530023"/>
                <a:ext cx="12355094" cy="70600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57" name="그룹 1003"/>
            <p:cNvGrpSpPr/>
            <p:nvPr/>
          </p:nvGrpSpPr>
          <p:grpSpPr>
            <a:xfrm>
              <a:off x="7165007" y="7312226"/>
              <a:ext cx="2528857" cy="1839380"/>
              <a:chOff x="0" y="0"/>
              <a:chExt cx="2528856" cy="1839379"/>
            </a:xfrm>
          </p:grpSpPr>
          <p:pic>
            <p:nvPicPr>
              <p:cNvPr id="355" name="Object 8" descr="Object 8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528857" cy="1839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6" name="Object 11" descr="Object 11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35633" y="55548"/>
                <a:ext cx="1657590" cy="16575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60" name="그룹 1006"/>
            <p:cNvGrpSpPr/>
            <p:nvPr/>
          </p:nvGrpSpPr>
          <p:grpSpPr>
            <a:xfrm>
              <a:off x="7155814" y="4451480"/>
              <a:ext cx="2528857" cy="1839380"/>
              <a:chOff x="0" y="0"/>
              <a:chExt cx="2528856" cy="1839379"/>
            </a:xfrm>
          </p:grpSpPr>
          <p:pic>
            <p:nvPicPr>
              <p:cNvPr id="358" name="Object 16" descr="Object 16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528857" cy="18393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9" name="Object 19" descr="Object 19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34775" y="124351"/>
                <a:ext cx="1659308" cy="16593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362" name="Object 35" descr="Object 3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Object 37" descr="Object 3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891" y="441047"/>
            <a:ext cx="480320" cy="536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Object 38" descr="Object 3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81325" y="843033"/>
            <a:ext cx="1561355" cy="726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Object 39" descr="Object 3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84184" y="1079309"/>
            <a:ext cx="4268748" cy="1547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Object 41" descr="Object 4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5" name="그룹"/>
          <p:cNvGrpSpPr/>
          <p:nvPr/>
        </p:nvGrpSpPr>
        <p:grpSpPr>
          <a:xfrm>
            <a:off x="588705" y="3371934"/>
            <a:ext cx="17583274" cy="6204451"/>
            <a:chOff x="0" y="0"/>
            <a:chExt cx="17583272" cy="6204449"/>
          </a:xfrm>
        </p:grpSpPr>
        <p:pic>
          <p:nvPicPr>
            <p:cNvPr id="367" name="Object 44" descr="Object 4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957512" y="4920179"/>
              <a:ext cx="1878912" cy="728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Object 47" descr="Object 47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384600" y="1009397"/>
              <a:ext cx="952986" cy="113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9" name="Object 49" descr="Object 49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6694" y="756001"/>
              <a:ext cx="2660869" cy="766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Object 51" descr="Object 51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479838" y="3549272"/>
              <a:ext cx="914890" cy="113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Object 53" descr="Object 53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3295877"/>
              <a:ext cx="2817762" cy="766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2" name="Object 54" descr="Object 54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4780872" y="4737050"/>
              <a:ext cx="2802401" cy="1467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3" name="Object 55" descr="Object 55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4291387" y="0"/>
              <a:ext cx="3222173" cy="1467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4" name="Object 57" descr="Object 57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2360072" y="221258"/>
              <a:ext cx="2138418" cy="728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Object 13" descr="Object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Object 15" descr="Object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86" y="441047"/>
            <a:ext cx="477958" cy="538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Object 16" descr="Object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1325" y="843033"/>
            <a:ext cx="1601069" cy="726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Object 17" descr="Object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3709" y="1143118"/>
            <a:ext cx="4761623" cy="1495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Object 19" descr="Object 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04884" y="5466960"/>
            <a:ext cx="2064869" cy="904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Object 22" descr="Object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1212226"/>
            <a:ext cx="530258" cy="91071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5" name="그룹 1007"/>
          <p:cNvGrpSpPr/>
          <p:nvPr/>
        </p:nvGrpSpPr>
        <p:grpSpPr>
          <a:xfrm>
            <a:off x="-4107517" y="-1250329"/>
            <a:ext cx="25647705" cy="14571101"/>
            <a:chOff x="0" y="0"/>
            <a:chExt cx="25647704" cy="14571099"/>
          </a:xfrm>
        </p:grpSpPr>
        <p:pic>
          <p:nvPicPr>
            <p:cNvPr id="383" name="Object 25" descr="Object 2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5647705" cy="1457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Object 26" descr="Object 26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411926" y="3642775"/>
              <a:ext cx="12823852" cy="7285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6" name="Object 29" descr="Object 2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068883" y="3781211"/>
            <a:ext cx="1570482" cy="115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Object 32" descr="Object 3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068883" y="5019178"/>
            <a:ext cx="1570482" cy="114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Object 35" descr="Object 35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068883" y="6250985"/>
            <a:ext cx="1570482" cy="114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Object 38" descr="Object 3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068883" y="7482793"/>
            <a:ext cx="1570482" cy="114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Object 41" descr="Object 4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46142" y="3850182"/>
            <a:ext cx="1015963" cy="1015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Object 44" descr="Object 4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339421" y="5053674"/>
            <a:ext cx="1029405" cy="1029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Object 47" descr="Object 4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349722" y="7549543"/>
            <a:ext cx="1008803" cy="1008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Object 50" descr="Object 50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338889" y="6328212"/>
            <a:ext cx="1030471" cy="10304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0" name="그룹"/>
          <p:cNvGrpSpPr/>
          <p:nvPr/>
        </p:nvGrpSpPr>
        <p:grpSpPr>
          <a:xfrm>
            <a:off x="543385" y="4078229"/>
            <a:ext cx="17429393" cy="4609020"/>
            <a:chOff x="0" y="0"/>
            <a:chExt cx="17429392" cy="4609019"/>
          </a:xfrm>
        </p:grpSpPr>
        <p:pic>
          <p:nvPicPr>
            <p:cNvPr id="394" name="Object 53" descr="Object 53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2600783" y="540018"/>
              <a:ext cx="1602051" cy="728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Object 55" descr="Object 55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4047944" y="73271"/>
              <a:ext cx="3381449" cy="1117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6" name="Object 57" descr="Object 57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913405" y="0"/>
              <a:ext cx="1631259" cy="904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7" name="Object 59" descr="Object 59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0" y="937869"/>
              <a:ext cx="3395973" cy="766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8" name="Object 61" descr="Object 61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 rot="10800000">
              <a:off x="11970080" y="3791330"/>
              <a:ext cx="2496058" cy="163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9" name="Object 63" descr="Object 63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13817994" y="3491999"/>
              <a:ext cx="2968297" cy="1117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그룹 1001"/>
          <p:cNvGrpSpPr/>
          <p:nvPr/>
        </p:nvGrpSpPr>
        <p:grpSpPr>
          <a:xfrm>
            <a:off x="-3612252" y="-743233"/>
            <a:ext cx="25880761" cy="13229506"/>
            <a:chOff x="0" y="0"/>
            <a:chExt cx="25880759" cy="13229505"/>
          </a:xfrm>
        </p:grpSpPr>
        <p:pic>
          <p:nvPicPr>
            <p:cNvPr id="402" name="Object 2" descr="Object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5880760" cy="13229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3" name="Object 3" descr="Object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470189" y="3307376"/>
              <a:ext cx="12940381" cy="6614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5" name="Object 17" descr="Object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Object 20" descr="Object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1325" y="843033"/>
            <a:ext cx="1608926" cy="726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Object 21" descr="Object 2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3709" y="1143118"/>
            <a:ext cx="3034509" cy="1495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Object 23" descr="Object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3" name="그룹"/>
          <p:cNvGrpSpPr/>
          <p:nvPr/>
        </p:nvGrpSpPr>
        <p:grpSpPr>
          <a:xfrm>
            <a:off x="247748" y="3571214"/>
            <a:ext cx="17746581" cy="4325714"/>
            <a:chOff x="0" y="0"/>
            <a:chExt cx="17746580" cy="4325712"/>
          </a:xfrm>
        </p:grpSpPr>
        <p:pic>
          <p:nvPicPr>
            <p:cNvPr id="409" name="Object 26" descr="Object 2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939365" y="1819107"/>
              <a:ext cx="1916428" cy="904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0" name="Object 28" descr="Object 28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2858311"/>
              <a:ext cx="3841030" cy="1467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1" name="Object 30" descr="Object 30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986352" y="585101"/>
              <a:ext cx="1305132" cy="728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2" name="Object 32" descr="Object 32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4031884" y="0"/>
              <a:ext cx="3714697" cy="1467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14" name="Object 7" descr="Object 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9941" y="456917"/>
            <a:ext cx="389146" cy="451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2347" y="1114013"/>
            <a:ext cx="4837899" cy="153817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15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1870" y="1042413"/>
            <a:ext cx="1655891" cy="1599537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16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Object 8" descr="Object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6439" y="1082974"/>
            <a:ext cx="3908822" cy="1492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Object 40" descr="Object 4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8" name="그룹"/>
          <p:cNvGrpSpPr/>
          <p:nvPr/>
        </p:nvGrpSpPr>
        <p:grpSpPr>
          <a:xfrm>
            <a:off x="1804517" y="2095223"/>
            <a:ext cx="15771442" cy="7543281"/>
            <a:chOff x="0" y="0"/>
            <a:chExt cx="15771440" cy="7543279"/>
          </a:xfrm>
        </p:grpSpPr>
        <p:pic>
          <p:nvPicPr>
            <p:cNvPr id="429" name="Object 2" descr="Object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948218" y="2733347"/>
              <a:ext cx="3508625" cy="2285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0" name="Object 10" descr="Object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240911" y="1295456"/>
              <a:ext cx="1096733" cy="1096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Object 13" descr="Object 1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455511" y="1243314"/>
              <a:ext cx="1270898" cy="1162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2" name="Object 16" descr="Object 16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634600" y="2669634"/>
              <a:ext cx="1456361" cy="890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Object 19" descr="Object 19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027320" y="358069"/>
              <a:ext cx="3428193" cy="6818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4" name="Object 22" descr="Object 2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741416" y="1243314"/>
              <a:ext cx="1310942" cy="11394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Object 25" descr="Object 25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027320" y="2810277"/>
              <a:ext cx="1871466" cy="6651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6" name="Object 28" descr="Object 2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507577" y="4379427"/>
              <a:ext cx="2129289" cy="13921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7" name="Object 31" descr="Object 31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9506855" y="5279302"/>
              <a:ext cx="1549089" cy="15490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Object 34" descr="Object 34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2682600" y="4504393"/>
              <a:ext cx="1327193" cy="12966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9" name="Object 37" descr="Object 37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1623358" y="5996703"/>
              <a:ext cx="2310798" cy="79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0" name="Object 43" descr="Object 43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813976" y="373261"/>
              <a:ext cx="1937735" cy="19377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1" name="Object 46" descr="Object 46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3673113" y="1833387"/>
              <a:ext cx="1849280" cy="1728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2" name="Object 49" descr="Object 49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914813" y="2225586"/>
              <a:ext cx="1412580" cy="12237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3" name="Object 52" descr="Object 52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4827464" y="457960"/>
              <a:ext cx="1476365" cy="16618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Object 55" descr="Object 55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2967705" y="281878"/>
              <a:ext cx="1227789" cy="1552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5" name="Object 58" descr="Object 58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4779053" y="5760156"/>
              <a:ext cx="1867632" cy="1312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6" name="Object 61" descr="Object 61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004452" y="5049685"/>
              <a:ext cx="912924" cy="14209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" name="Object 64" descr="Object 64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4366921" y="4218506"/>
              <a:ext cx="956903" cy="743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8" name="Object 67" descr="Object 67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145892" y="4218506"/>
              <a:ext cx="1717698" cy="10087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9" name="Object 70" descr="Object 70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1955633" y="6547420"/>
              <a:ext cx="2081693" cy="822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0" name="Object 73" descr="Object 73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574696" y="5489173"/>
              <a:ext cx="2213534" cy="9164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1" name="Object 76" descr="Object 76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753133" y="4168832"/>
              <a:ext cx="959781" cy="8429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2" name="Object 79" descr="Object 79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0" y="3822633"/>
              <a:ext cx="15771441" cy="1071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3" name="Object 82" descr="Object 82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 rot="5400000">
              <a:off x="3954556" y="3718068"/>
              <a:ext cx="7543280" cy="1071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Object 84" descr="Object 84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>
              <a:off x="5614647" y="2829861"/>
              <a:ext cx="2377375" cy="1099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Object 85" descr="Object 85"/>
            <p:cNvPicPr>
              <a:picLocks noChangeAspect="1"/>
            </p:cNvPicPr>
            <p:nvPr/>
          </p:nvPicPr>
          <p:blipFill>
            <a:blip r:embed="rId31">
              <a:extLst/>
            </a:blip>
            <a:stretch>
              <a:fillRect/>
            </a:stretch>
          </p:blipFill>
          <p:spPr>
            <a:xfrm>
              <a:off x="7308690" y="2642890"/>
              <a:ext cx="2436166" cy="13960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Object 86" descr="Object 86"/>
            <p:cNvPicPr>
              <a:picLocks noChangeAspect="1"/>
            </p:cNvPicPr>
            <p:nvPr/>
          </p:nvPicPr>
          <p:blipFill>
            <a:blip r:embed="rId32">
              <a:extLst/>
            </a:blip>
            <a:stretch>
              <a:fillRect/>
            </a:stretch>
          </p:blipFill>
          <p:spPr>
            <a:xfrm>
              <a:off x="5588747" y="3804042"/>
              <a:ext cx="2490633" cy="13960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Object 87" descr="Object 87"/>
            <p:cNvPicPr>
              <a:picLocks noChangeAspect="1"/>
            </p:cNvPicPr>
            <p:nvPr/>
          </p:nvPicPr>
          <p:blipFill>
            <a:blip r:embed="rId33">
              <a:extLst/>
            </a:blip>
            <a:stretch>
              <a:fillRect/>
            </a:stretch>
          </p:blipFill>
          <p:spPr>
            <a:xfrm>
              <a:off x="6980758" y="3946556"/>
              <a:ext cx="2680062" cy="10896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17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17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그룹"/>
          <p:cNvGrpSpPr/>
          <p:nvPr/>
        </p:nvGrpSpPr>
        <p:grpSpPr>
          <a:xfrm>
            <a:off x="10890756" y="2253336"/>
            <a:ext cx="6183530" cy="7646562"/>
            <a:chOff x="0" y="0"/>
            <a:chExt cx="6183529" cy="7646560"/>
          </a:xfrm>
        </p:grpSpPr>
        <p:pic>
          <p:nvPicPr>
            <p:cNvPr id="461" name="Object 2" descr="Object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2809277" y="-2071400"/>
              <a:ext cx="564976" cy="618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Object 26" descr="Object 2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87407" y="1535873"/>
              <a:ext cx="4763117" cy="1448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3" name="Object 28" descr="Object 2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55845" y="0"/>
              <a:ext cx="3893556" cy="2436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4" name="Object 41" descr="Object 4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5529" y="3978863"/>
              <a:ext cx="1967558" cy="232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5" name="Object 44" descr="Object 4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555536" y="4072836"/>
              <a:ext cx="1933066" cy="1933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6" name="Object 46" descr="Object 46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275680" y="3736905"/>
              <a:ext cx="3255142" cy="3909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68" name="Object 5" descr="Object 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Object 8" descr="Object 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Object 11" descr="Object 11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78966" y="1130071"/>
            <a:ext cx="7300887" cy="1501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Object 12" descr="Object 1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58201" y="2016220"/>
            <a:ext cx="2800460" cy="6714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3" name="그룹"/>
          <p:cNvGrpSpPr/>
          <p:nvPr/>
        </p:nvGrpSpPr>
        <p:grpSpPr>
          <a:xfrm>
            <a:off x="6042871" y="2150129"/>
            <a:ext cx="6192423" cy="8110941"/>
            <a:chOff x="0" y="0"/>
            <a:chExt cx="6192421" cy="8110939"/>
          </a:xfrm>
        </p:grpSpPr>
        <p:pic>
          <p:nvPicPr>
            <p:cNvPr id="472" name="Object 14" descr="Object 1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16200000">
              <a:off x="2974459" y="-1802378"/>
              <a:ext cx="562536" cy="5873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3" name="Object 20" descr="Object 20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101256" y="0"/>
              <a:ext cx="4849622" cy="25765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Object 27" descr="Object 27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928349" y="1700334"/>
              <a:ext cx="3155565" cy="1051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2" name="그룹 1007"/>
            <p:cNvGrpSpPr/>
            <p:nvPr/>
          </p:nvGrpSpPr>
          <p:grpSpPr>
            <a:xfrm>
              <a:off x="0" y="2321064"/>
              <a:ext cx="5670754" cy="5789876"/>
              <a:chOff x="0" y="0"/>
              <a:chExt cx="5670754" cy="5789874"/>
            </a:xfrm>
          </p:grpSpPr>
          <p:pic>
            <p:nvPicPr>
              <p:cNvPr id="475" name="Object 30" descr="Object 30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1692061" y="4134471"/>
                <a:ext cx="3816164" cy="9831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78" name="그룹 1008"/>
              <p:cNvGrpSpPr/>
              <p:nvPr/>
            </p:nvGrpSpPr>
            <p:grpSpPr>
              <a:xfrm>
                <a:off x="0" y="31459"/>
                <a:ext cx="4970847" cy="5741196"/>
                <a:chOff x="0" y="0"/>
                <a:chExt cx="4970846" cy="5741194"/>
              </a:xfrm>
            </p:grpSpPr>
            <p:pic>
              <p:nvPicPr>
                <p:cNvPr id="476" name="Object 32" descr="Object 32"/>
                <p:cNvPicPr>
                  <a:picLocks noChangeAspect="1"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4970847" cy="574119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77" name="Object 33" descr="Object 33"/>
                <p:cNvPicPr>
                  <a:picLocks noChangeAspect="1"/>
                </p:cNvPicPr>
                <p:nvPr/>
              </p:nvPicPr>
              <p:blipFill>
                <a:blip r:embed="rId17">
                  <a:extLst/>
                </a:blip>
                <a:stretch>
                  <a:fillRect/>
                </a:stretch>
              </p:blipFill>
              <p:spPr>
                <a:xfrm>
                  <a:off x="1202155" y="1394741"/>
                  <a:ext cx="2485424" cy="28705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481" name="그룹 1009"/>
              <p:cNvGrpSpPr/>
              <p:nvPr/>
            </p:nvGrpSpPr>
            <p:grpSpPr>
              <a:xfrm>
                <a:off x="3064071" y="0"/>
                <a:ext cx="2606684" cy="5789875"/>
                <a:chOff x="0" y="0"/>
                <a:chExt cx="2606682" cy="5789874"/>
              </a:xfrm>
            </p:grpSpPr>
            <p:pic>
              <p:nvPicPr>
                <p:cNvPr id="479" name="Object 36" descr="Object 36"/>
                <p:cNvPicPr>
                  <a:picLocks noChangeAspect="1"/>
                </p:cNvPicPr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606683" cy="578987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80" name="Object 37" descr="Object 37"/>
                <p:cNvPicPr>
                  <a:picLocks noChangeAspect="1"/>
                </p:cNvPicPr>
                <p:nvPr/>
              </p:nvPicPr>
              <p:blipFill>
                <a:blip r:embed="rId19">
                  <a:extLst/>
                </a:blip>
                <a:stretch>
                  <a:fillRect/>
                </a:stretch>
              </p:blipFill>
              <p:spPr>
                <a:xfrm>
                  <a:off x="630402" y="1426201"/>
                  <a:ext cx="1303343" cy="28949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490" name="그룹"/>
          <p:cNvGrpSpPr/>
          <p:nvPr/>
        </p:nvGrpSpPr>
        <p:grpSpPr>
          <a:xfrm>
            <a:off x="-148840" y="2515470"/>
            <a:ext cx="9148506" cy="7229900"/>
            <a:chOff x="0" y="0"/>
            <a:chExt cx="9148504" cy="7229898"/>
          </a:xfrm>
        </p:grpSpPr>
        <p:pic>
          <p:nvPicPr>
            <p:cNvPr id="484" name="Object 17" descr="Object 17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 rot="16200000">
              <a:off x="4404540" y="-1885509"/>
              <a:ext cx="622907" cy="53247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5" name="Object 19" descr="Object 19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3804356" y="0"/>
              <a:ext cx="1429094" cy="1230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8" name="그룹 1006"/>
            <p:cNvGrpSpPr/>
            <p:nvPr/>
          </p:nvGrpSpPr>
          <p:grpSpPr>
            <a:xfrm>
              <a:off x="0" y="2410563"/>
              <a:ext cx="9148505" cy="4819336"/>
              <a:chOff x="0" y="0"/>
              <a:chExt cx="9148504" cy="4819334"/>
            </a:xfrm>
          </p:grpSpPr>
          <p:pic>
            <p:nvPicPr>
              <p:cNvPr id="486" name="Object 22" descr="Object 22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0" y="0"/>
                <a:ext cx="9148505" cy="48193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7" name="Object 23" descr="Object 23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2129844" y="1047551"/>
                <a:ext cx="4574253" cy="24096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89" name="Object 25" descr="Object 25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082212" y="1280082"/>
              <a:ext cx="4755830" cy="1434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1" name="18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18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0" grpId="1"/>
      <p:bldP build="whole" bldLvl="1" animBg="1" rev="0" advAuto="0" spid="483" grpId="2"/>
      <p:bldP build="whole" bldLvl="1" animBg="1" rev="0" advAuto="0" spid="467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그룹"/>
          <p:cNvGrpSpPr/>
          <p:nvPr/>
        </p:nvGrpSpPr>
        <p:grpSpPr>
          <a:xfrm>
            <a:off x="1445916" y="1609524"/>
            <a:ext cx="2992909" cy="8230828"/>
            <a:chOff x="0" y="0"/>
            <a:chExt cx="2992908" cy="8230828"/>
          </a:xfrm>
        </p:grpSpPr>
        <p:pic>
          <p:nvPicPr>
            <p:cNvPr id="493" name="Object 10" descr="Object 1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992909" cy="3532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4" name="Object 13" descr="Object 1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611536"/>
              <a:ext cx="2992909" cy="3619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5" name="Object 31" descr="Object 3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78352" y="3708047"/>
              <a:ext cx="1772315" cy="866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97" name="Object 2" descr="Object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Object 5" descr="Object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Object 8" descr="Object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302342" y="1130068"/>
            <a:ext cx="7849346" cy="15018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6" name="그룹"/>
          <p:cNvGrpSpPr/>
          <p:nvPr/>
        </p:nvGrpSpPr>
        <p:grpSpPr>
          <a:xfrm>
            <a:off x="3271031" y="969911"/>
            <a:ext cx="2498679" cy="6874813"/>
            <a:chOff x="0" y="0"/>
            <a:chExt cx="2498677" cy="6874810"/>
          </a:xfrm>
        </p:grpSpPr>
        <p:grpSp>
          <p:nvGrpSpPr>
            <p:cNvPr id="502" name="그룹 1005"/>
            <p:cNvGrpSpPr/>
            <p:nvPr/>
          </p:nvGrpSpPr>
          <p:grpSpPr>
            <a:xfrm>
              <a:off x="0" y="0"/>
              <a:ext cx="2498678" cy="2498678"/>
              <a:chOff x="0" y="0"/>
              <a:chExt cx="2498677" cy="2498677"/>
            </a:xfrm>
          </p:grpSpPr>
          <p:pic>
            <p:nvPicPr>
              <p:cNvPr id="500" name="Object 16" descr="Object 16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2498678" cy="24986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1" name="Object 17" descr="Object 17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543123" y="543122"/>
                <a:ext cx="1249340" cy="12493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05" name="그룹 1008"/>
            <p:cNvGrpSpPr/>
            <p:nvPr/>
          </p:nvGrpSpPr>
          <p:grpSpPr>
            <a:xfrm>
              <a:off x="93227" y="4575607"/>
              <a:ext cx="2299204" cy="2299204"/>
              <a:chOff x="0" y="0"/>
              <a:chExt cx="2299203" cy="2299203"/>
            </a:xfrm>
          </p:grpSpPr>
          <p:pic>
            <p:nvPicPr>
              <p:cNvPr id="503" name="Object 28" descr="Object 28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2299204" cy="22992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4" name="Object 29" descr="Object 29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499765" y="499764"/>
                <a:ext cx="1149603" cy="114960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13" name="그룹"/>
          <p:cNvGrpSpPr/>
          <p:nvPr/>
        </p:nvGrpSpPr>
        <p:grpSpPr>
          <a:xfrm>
            <a:off x="11030836" y="2225232"/>
            <a:ext cx="6722854" cy="6398355"/>
            <a:chOff x="0" y="0"/>
            <a:chExt cx="6722853" cy="6398354"/>
          </a:xfrm>
        </p:grpSpPr>
        <p:pic>
          <p:nvPicPr>
            <p:cNvPr id="507" name="Object 38" descr="Object 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287365" y="4590300"/>
              <a:ext cx="2585781" cy="866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2" name="그룹"/>
            <p:cNvGrpSpPr/>
            <p:nvPr/>
          </p:nvGrpSpPr>
          <p:grpSpPr>
            <a:xfrm>
              <a:off x="0" y="0"/>
              <a:ext cx="6722854" cy="6398355"/>
              <a:chOff x="0" y="0"/>
              <a:chExt cx="6722853" cy="6398354"/>
            </a:xfrm>
          </p:grpSpPr>
          <p:grpSp>
            <p:nvGrpSpPr>
              <p:cNvPr id="510" name="그룹 1007"/>
              <p:cNvGrpSpPr/>
              <p:nvPr/>
            </p:nvGrpSpPr>
            <p:grpSpPr>
              <a:xfrm>
                <a:off x="801470" y="0"/>
                <a:ext cx="5921384" cy="5921384"/>
                <a:chOff x="0" y="0"/>
                <a:chExt cx="5921383" cy="5921383"/>
              </a:xfrm>
            </p:grpSpPr>
            <p:pic>
              <p:nvPicPr>
                <p:cNvPr id="508" name="Object 24" descr="Object 24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921384" cy="592138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09" name="Object 25" descr="Object 25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1287097" y="1287097"/>
                  <a:ext cx="2960692" cy="296069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511" name="Object 39" descr="Object 39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0" y="982066"/>
                <a:ext cx="4483421" cy="54162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514" name="Object 46" descr="Object 46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4012143" y="2042468"/>
            <a:ext cx="2800470" cy="6714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6" name="그룹"/>
          <p:cNvGrpSpPr/>
          <p:nvPr/>
        </p:nvGrpSpPr>
        <p:grpSpPr>
          <a:xfrm>
            <a:off x="5063493" y="2781829"/>
            <a:ext cx="7592849" cy="5248878"/>
            <a:chOff x="0" y="0"/>
            <a:chExt cx="7592847" cy="5248877"/>
          </a:xfrm>
        </p:grpSpPr>
        <p:grpSp>
          <p:nvGrpSpPr>
            <p:cNvPr id="517" name="그룹 1006"/>
            <p:cNvGrpSpPr/>
            <p:nvPr/>
          </p:nvGrpSpPr>
          <p:grpSpPr>
            <a:xfrm>
              <a:off x="269002" y="0"/>
              <a:ext cx="4549231" cy="4549231"/>
              <a:chOff x="0" y="0"/>
              <a:chExt cx="4549230" cy="4549230"/>
            </a:xfrm>
          </p:grpSpPr>
          <p:pic>
            <p:nvPicPr>
              <p:cNvPr id="515" name="Object 20" descr="Object 20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0" y="0"/>
                <a:ext cx="4549231" cy="45492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6" name="Object 21" descr="Object 21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988840" y="988840"/>
                <a:ext cx="2274616" cy="22746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18" name="Object 32" descr="Object 32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512937" y="3528859"/>
              <a:ext cx="3575553" cy="1262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그룹 1009"/>
            <p:cNvGrpSpPr/>
            <p:nvPr/>
          </p:nvGrpSpPr>
          <p:grpSpPr>
            <a:xfrm>
              <a:off x="3043617" y="21027"/>
              <a:ext cx="4549231" cy="4549231"/>
              <a:chOff x="0" y="0"/>
              <a:chExt cx="4549230" cy="4549230"/>
            </a:xfrm>
          </p:grpSpPr>
          <p:pic>
            <p:nvPicPr>
              <p:cNvPr id="519" name="Object 34" descr="Object 34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0" y="0"/>
                <a:ext cx="4549231" cy="45492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0" name="Object 35" descr="Object 35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988840" y="988840"/>
                <a:ext cx="2274616" cy="22746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22" name="Object 37" descr="Object 37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4001366" y="3526335"/>
              <a:ext cx="2380372" cy="12010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3" name="Object 41" descr="Object 41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 rot="1620000">
              <a:off x="150727" y="4434676"/>
              <a:ext cx="410529" cy="762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4" name="Object 44" descr="Object 44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 rot="19980000">
              <a:off x="150727" y="645355"/>
              <a:ext cx="410529" cy="762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5" name="Object 47" descr="Object 47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309756" y="384200"/>
              <a:ext cx="2862927" cy="671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7" name="19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19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6" grpId="2"/>
      <p:bldP build="whole" bldLvl="1" animBg="1" rev="0" advAuto="0" spid="513" grpId="3"/>
      <p:bldP build="whole" bldLvl="1" animBg="1" rev="0" advAuto="0" spid="50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59710" y="-178572"/>
            <a:ext cx="6695748" cy="10589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4668" y="1278654"/>
            <a:ext cx="2307458" cy="569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" name="그룹 1004"/>
          <p:cNvGrpSpPr/>
          <p:nvPr/>
        </p:nvGrpSpPr>
        <p:grpSpPr>
          <a:xfrm>
            <a:off x="2309859" y="2193632"/>
            <a:ext cx="543668" cy="6425770"/>
            <a:chOff x="0" y="0"/>
            <a:chExt cx="543667" cy="6425768"/>
          </a:xfrm>
        </p:grpSpPr>
        <p:pic>
          <p:nvPicPr>
            <p:cNvPr id="107" name="Object 13" descr="Object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0" y="-1"/>
              <a:ext cx="543098" cy="543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Object 16" descr="Object 16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980444"/>
              <a:ext cx="543098" cy="543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Object 19" descr="Object 1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1960890"/>
              <a:ext cx="543098" cy="543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" name="Object 22" descr="Object 2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2941335"/>
              <a:ext cx="543098" cy="543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1" name="Object 25" descr="Object 2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3921780"/>
              <a:ext cx="543098" cy="543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" name="Object 28" descr="Object 2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4902226"/>
              <a:ext cx="543098" cy="543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Object 31" descr="Object 31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5882671"/>
              <a:ext cx="543098" cy="543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5" name="Object 34" descr="Object 3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23685" y="2217969"/>
            <a:ext cx="1578335" cy="65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Object 35" descr="Object 3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23733" y="3198416"/>
            <a:ext cx="1903355" cy="65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Object 36" descr="Object 3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023590" y="7120190"/>
            <a:ext cx="2137717" cy="65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Object 37" descr="Object 3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02314" y="4191015"/>
            <a:ext cx="1829706" cy="62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Object 38" descr="Object 3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032923" y="5137806"/>
            <a:ext cx="1856716" cy="62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Object 39" descr="Object 39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002341" y="6100369"/>
            <a:ext cx="699850" cy="659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Object 40" descr="Object 40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023771" y="8099301"/>
            <a:ext cx="1166479" cy="656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bject 42" descr="Object 42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309858" y="2934126"/>
            <a:ext cx="5951659" cy="42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bject 45" descr="Object 45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309858" y="3914573"/>
            <a:ext cx="5951659" cy="42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Object 48" descr="Object 4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309859" y="4895017"/>
            <a:ext cx="5951757" cy="51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Object 51" descr="Object 51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309858" y="5875463"/>
            <a:ext cx="5951659" cy="42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Object 54" descr="Object 5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309858" y="6855908"/>
            <a:ext cx="5951659" cy="42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ject 57" descr="Object 5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309858" y="7836354"/>
            <a:ext cx="5951659" cy="425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5" name="그룹 1018"/>
          <p:cNvGrpSpPr/>
          <p:nvPr/>
        </p:nvGrpSpPr>
        <p:grpSpPr>
          <a:xfrm>
            <a:off x="2112837" y="2195059"/>
            <a:ext cx="970469" cy="6538871"/>
            <a:chOff x="0" y="0"/>
            <a:chExt cx="970468" cy="6538870"/>
          </a:xfrm>
        </p:grpSpPr>
        <p:pic>
          <p:nvPicPr>
            <p:cNvPr id="128" name="Object 60" descr="Object 60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0" y="0"/>
              <a:ext cx="968869" cy="67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Object 61" descr="Object 61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7333" y="977441"/>
              <a:ext cx="951774" cy="67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Object 62" descr="Object 62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0952" y="1957884"/>
              <a:ext cx="947955" cy="67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Object 63" descr="Object 63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24171" y="2938335"/>
              <a:ext cx="944736" cy="672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Object 64" descr="Object 64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9305" y="3859178"/>
              <a:ext cx="961164" cy="728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Object 65" descr="Object 65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11735" y="4839620"/>
              <a:ext cx="958336" cy="728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Object 66" descr="Object 66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2668" y="5810420"/>
              <a:ext cx="962897" cy="7284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6" name="Object 69" descr="Object 69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7755455" y="-178572"/>
            <a:ext cx="530259" cy="10629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Object 72" descr="Object 72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7755455" y="8951393"/>
            <a:ext cx="637742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Object 74" descr="Object 74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-201190" y="447428"/>
            <a:ext cx="900691" cy="53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Object 76" descr="Object 7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09859" y="9058063"/>
            <a:ext cx="543097" cy="543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Object 78" descr="Object 78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257950" y="8982337"/>
            <a:ext cx="754937" cy="747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Object 80" descr="Object 80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309858" y="8833991"/>
            <a:ext cx="5951659" cy="42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Object 82" descr="Object 82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3032990" y="9034953"/>
            <a:ext cx="896488" cy="679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Object 9" descr="Object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5916" y="1609524"/>
            <a:ext cx="2992909" cy="3532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Object 12" descr="Object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5916" y="6221060"/>
            <a:ext cx="2992909" cy="36192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5" name="그룹 1005"/>
          <p:cNvGrpSpPr/>
          <p:nvPr/>
        </p:nvGrpSpPr>
        <p:grpSpPr>
          <a:xfrm>
            <a:off x="3271031" y="969912"/>
            <a:ext cx="2498679" cy="2498678"/>
            <a:chOff x="0" y="0"/>
            <a:chExt cx="2498677" cy="2498677"/>
          </a:xfrm>
        </p:grpSpPr>
        <p:pic>
          <p:nvPicPr>
            <p:cNvPr id="533" name="Object 15" descr="Object 1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498678" cy="2498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4" name="Object 16" descr="Object 16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3123" y="543122"/>
              <a:ext cx="1249340" cy="1249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그룹 1006"/>
          <p:cNvGrpSpPr/>
          <p:nvPr/>
        </p:nvGrpSpPr>
        <p:grpSpPr>
          <a:xfrm>
            <a:off x="5332495" y="2781829"/>
            <a:ext cx="4549231" cy="4549231"/>
            <a:chOff x="0" y="0"/>
            <a:chExt cx="4549230" cy="4549230"/>
          </a:xfrm>
        </p:grpSpPr>
        <p:pic>
          <p:nvPicPr>
            <p:cNvPr id="536" name="Object 19" descr="Object 19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549231" cy="4549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7" name="Object 20" descr="Object 20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88840" y="988840"/>
              <a:ext cx="2274616" cy="2274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1" name="그룹 1007"/>
          <p:cNvGrpSpPr/>
          <p:nvPr/>
        </p:nvGrpSpPr>
        <p:grpSpPr>
          <a:xfrm>
            <a:off x="3364258" y="5545520"/>
            <a:ext cx="2299204" cy="2299204"/>
            <a:chOff x="0" y="0"/>
            <a:chExt cx="2299203" cy="2299203"/>
          </a:xfrm>
        </p:grpSpPr>
        <p:pic>
          <p:nvPicPr>
            <p:cNvPr id="539" name="Object 23" descr="Object 23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299204" cy="2299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0" name="Object 24" descr="Object 24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99765" y="499764"/>
              <a:ext cx="1149603" cy="1149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42" name="Object 26" descr="Object 26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124268" y="5317571"/>
            <a:ext cx="1772315" cy="8666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5" name="그룹 1008"/>
          <p:cNvGrpSpPr/>
          <p:nvPr/>
        </p:nvGrpSpPr>
        <p:grpSpPr>
          <a:xfrm>
            <a:off x="8107110" y="2802856"/>
            <a:ext cx="4549232" cy="4549231"/>
            <a:chOff x="0" y="0"/>
            <a:chExt cx="4549230" cy="4549230"/>
          </a:xfrm>
        </p:grpSpPr>
        <p:pic>
          <p:nvPicPr>
            <p:cNvPr id="543" name="Object 28" descr="Object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549231" cy="45492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Object 29" descr="Object 29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988840" y="988840"/>
              <a:ext cx="2274616" cy="2274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0" name="그룹"/>
          <p:cNvGrpSpPr/>
          <p:nvPr/>
        </p:nvGrpSpPr>
        <p:grpSpPr>
          <a:xfrm>
            <a:off x="11440562" y="1859393"/>
            <a:ext cx="7073264" cy="6809379"/>
            <a:chOff x="0" y="0"/>
            <a:chExt cx="7073262" cy="6809378"/>
          </a:xfrm>
        </p:grpSpPr>
        <p:pic>
          <p:nvPicPr>
            <p:cNvPr id="546" name="Object 31" descr="Object 31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177970" y="5061201"/>
              <a:ext cx="2381886" cy="866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9" name="그룹 1009"/>
            <p:cNvGrpSpPr/>
            <p:nvPr/>
          </p:nvGrpSpPr>
          <p:grpSpPr>
            <a:xfrm>
              <a:off x="0" y="0"/>
              <a:ext cx="7073263" cy="6809379"/>
              <a:chOff x="0" y="0"/>
              <a:chExt cx="7073262" cy="6809378"/>
            </a:xfrm>
          </p:grpSpPr>
          <p:pic>
            <p:nvPicPr>
              <p:cNvPr id="547" name="Object 33" descr="Object 33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0" y="0"/>
                <a:ext cx="7073263" cy="68093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8" name="Object 34" descr="Object 34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1546086" y="1480115"/>
                <a:ext cx="3536632" cy="34046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551" name="Object 36" descr="Object 36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1030835" y="3207298"/>
            <a:ext cx="4483422" cy="5416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Object 37" descr="Object 37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302342" y="1130068"/>
            <a:ext cx="7849346" cy="1501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Object 39" descr="Object 39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 rot="1620000">
            <a:off x="5214220" y="7216506"/>
            <a:ext cx="410529" cy="76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Object 42" descr="Object 42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 rot="19980000">
            <a:off x="5214220" y="3427184"/>
            <a:ext cx="410529" cy="762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Object 44" descr="Object 44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5576430" y="6310688"/>
            <a:ext cx="3575553" cy="1262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Object 45" descr="Object 45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9064859" y="6308164"/>
            <a:ext cx="2380372" cy="1201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Object 46" descr="Object 46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4012143" y="2042468"/>
            <a:ext cx="2800470" cy="67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Object 47" descr="Object 47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7373249" y="3166030"/>
            <a:ext cx="2862927" cy="671412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20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641" y="1662292"/>
            <a:ext cx="16891292" cy="7983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Object 9" descr="Object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Object 12" descr="Object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Object 38" descr="Object 3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1455" y="1072720"/>
            <a:ext cx="4620737" cy="14868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4" name="그룹"/>
          <p:cNvGrpSpPr/>
          <p:nvPr/>
        </p:nvGrpSpPr>
        <p:grpSpPr>
          <a:xfrm>
            <a:off x="3356243" y="565502"/>
            <a:ext cx="14296932" cy="9803574"/>
            <a:chOff x="0" y="0"/>
            <a:chExt cx="14296930" cy="9803572"/>
          </a:xfrm>
        </p:grpSpPr>
        <p:grpSp>
          <p:nvGrpSpPr>
            <p:cNvPr id="568" name="그룹"/>
            <p:cNvGrpSpPr/>
            <p:nvPr/>
          </p:nvGrpSpPr>
          <p:grpSpPr>
            <a:xfrm>
              <a:off x="0" y="3816017"/>
              <a:ext cx="4446388" cy="5082537"/>
              <a:chOff x="0" y="0"/>
              <a:chExt cx="4446387" cy="5082536"/>
            </a:xfrm>
          </p:grpSpPr>
          <p:pic>
            <p:nvPicPr>
              <p:cNvPr id="565" name="Object 15" descr="Object 15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3836121"/>
                <a:ext cx="4446388" cy="1246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6" name="Object 16" descr="Object 1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41303" y="1784732"/>
                <a:ext cx="3770578" cy="11863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7" name="Object 36" descr="Object 36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701477" y="0"/>
                <a:ext cx="1732243" cy="17322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9" name="그룹"/>
            <p:cNvGrpSpPr/>
            <p:nvPr/>
          </p:nvGrpSpPr>
          <p:grpSpPr>
            <a:xfrm>
              <a:off x="5771670" y="0"/>
              <a:ext cx="8525261" cy="9803573"/>
              <a:chOff x="0" y="0"/>
              <a:chExt cx="8525259" cy="9803572"/>
            </a:xfrm>
          </p:grpSpPr>
          <p:grpSp>
            <p:nvGrpSpPr>
              <p:cNvPr id="571" name="그룹 1002"/>
              <p:cNvGrpSpPr/>
              <p:nvPr/>
            </p:nvGrpSpPr>
            <p:grpSpPr>
              <a:xfrm>
                <a:off x="0" y="0"/>
                <a:ext cx="8525260" cy="9803573"/>
                <a:chOff x="0" y="0"/>
                <a:chExt cx="8525259" cy="9803572"/>
              </a:xfrm>
            </p:grpSpPr>
            <p:pic>
              <p:nvPicPr>
                <p:cNvPr id="569" name="Object 5" descr="Object 5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8525260" cy="98035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70" name="Object 6" descr="Object 6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2038573" y="2358149"/>
                  <a:ext cx="4262630" cy="49017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572" name="Object 18" descr="Object 18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2400137" y="3876292"/>
                <a:ext cx="3440534" cy="3044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3" name="Object 21" descr="Object 21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622572" y="1731057"/>
                <a:ext cx="1555130" cy="1254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4" name="Object 24" descr="Object 24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3544420" y="3250283"/>
                <a:ext cx="1163557" cy="10833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5" name="Object 33" descr="Object 33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2310858" y="7358902"/>
                <a:ext cx="3677760" cy="19283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6" name="Object 34" descr="Object 34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1091431" y="4412941"/>
                <a:ext cx="5305751" cy="1066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7" name="Object 40" descr="Object 40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3565235" y="5317316"/>
                <a:ext cx="1121925" cy="11219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8" name="Object 42" descr="Object 42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4342402" y="4751918"/>
                <a:ext cx="979035" cy="155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3" name="그룹"/>
            <p:cNvGrpSpPr/>
            <p:nvPr/>
          </p:nvGrpSpPr>
          <p:grpSpPr>
            <a:xfrm>
              <a:off x="4005989" y="3972203"/>
              <a:ext cx="3122903" cy="1201278"/>
              <a:chOff x="0" y="0"/>
              <a:chExt cx="3122902" cy="1201277"/>
            </a:xfrm>
          </p:grpSpPr>
          <p:pic>
            <p:nvPicPr>
              <p:cNvPr id="580" name="Object 32" descr="Object 32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0" y="0"/>
                <a:ext cx="3098834" cy="11707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81" name="선"/>
              <p:cNvSpPr/>
              <p:nvPr/>
            </p:nvSpPr>
            <p:spPr>
              <a:xfrm>
                <a:off x="456235" y="1009981"/>
                <a:ext cx="2666668" cy="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82" name="선"/>
              <p:cNvSpPr/>
              <p:nvPr/>
            </p:nvSpPr>
            <p:spPr>
              <a:xfrm flipH="1" flipV="1">
                <a:off x="463227" y="1201277"/>
                <a:ext cx="2590882" cy="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585" name="21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21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641" y="1662292"/>
            <a:ext cx="16891292" cy="7983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Object 13" descr="Object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Object 16" descr="Object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Object 64" descr="Object 6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1455" y="1072720"/>
            <a:ext cx="4620737" cy="14868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4" name="그룹"/>
          <p:cNvGrpSpPr/>
          <p:nvPr/>
        </p:nvGrpSpPr>
        <p:grpSpPr>
          <a:xfrm>
            <a:off x="724034" y="375735"/>
            <a:ext cx="18804670" cy="9861024"/>
            <a:chOff x="0" y="0"/>
            <a:chExt cx="18804669" cy="9861022"/>
          </a:xfrm>
        </p:grpSpPr>
        <p:grpSp>
          <p:nvGrpSpPr>
            <p:cNvPr id="615" name="그룹"/>
            <p:cNvGrpSpPr/>
            <p:nvPr/>
          </p:nvGrpSpPr>
          <p:grpSpPr>
            <a:xfrm>
              <a:off x="-1" y="0"/>
              <a:ext cx="18804670" cy="9861023"/>
              <a:chOff x="0" y="0"/>
              <a:chExt cx="18804668" cy="9861022"/>
            </a:xfrm>
          </p:grpSpPr>
          <p:grpSp>
            <p:nvGrpSpPr>
              <p:cNvPr id="593" name="그룹 1002"/>
              <p:cNvGrpSpPr/>
              <p:nvPr/>
            </p:nvGrpSpPr>
            <p:grpSpPr>
              <a:xfrm>
                <a:off x="10279408" y="13867"/>
                <a:ext cx="8525261" cy="9803574"/>
                <a:chOff x="0" y="0"/>
                <a:chExt cx="8525259" cy="9803572"/>
              </a:xfrm>
            </p:grpSpPr>
            <p:pic>
              <p:nvPicPr>
                <p:cNvPr id="591" name="Object 5" descr="Object 5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8525260" cy="98035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2" name="Object 6" descr="Object 6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2038572" y="2358149"/>
                  <a:ext cx="4262630" cy="490178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596" name="그룹 1003"/>
              <p:cNvGrpSpPr/>
              <p:nvPr/>
            </p:nvGrpSpPr>
            <p:grpSpPr>
              <a:xfrm>
                <a:off x="3925692" y="0"/>
                <a:ext cx="8570698" cy="9861023"/>
                <a:chOff x="0" y="0"/>
                <a:chExt cx="8570696" cy="9861022"/>
              </a:xfrm>
            </p:grpSpPr>
            <p:pic>
              <p:nvPicPr>
                <p:cNvPr id="594" name="Object 9" descr="Object 9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8570697" cy="986102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595" name="Object 10" descr="Object 10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2049437" y="2372018"/>
                  <a:ext cx="4285349" cy="49305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597" name="Object 19" descr="Object 19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7710801"/>
                <a:ext cx="4446388" cy="12464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8" name="Object 20" descr="Object 20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593686" y="5488421"/>
                <a:ext cx="3770577" cy="11863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9" name="Object 22" descr="Object 22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6523083" y="5052706"/>
                <a:ext cx="3099667" cy="18817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0" name="Object 25" descr="Object 25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12679545" y="3890159"/>
                <a:ext cx="3440534" cy="3044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1" name="Object 28" descr="Object 28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5648846" y="1870361"/>
                <a:ext cx="1610879" cy="10033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2" name="Object 31" descr="Object 31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11901982" y="1744924"/>
                <a:ext cx="1555130" cy="12541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3" name="Object 34" descr="Object 34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13823829" y="3264150"/>
                <a:ext cx="1163557" cy="10833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4" name="Object 43" descr="Object 43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6269910" y="7710801"/>
                <a:ext cx="3746083" cy="13321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5" name="Object 44" descr="Object 44"/>
              <p:cNvPicPr>
                <a:picLocks noChangeAspect="1"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12590273" y="7372772"/>
                <a:ext cx="3677732" cy="19283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6" name="Object 45" descr="Object 45"/>
              <p:cNvPicPr>
                <a:picLocks noChangeAspect="1"/>
              </p:cNvPicPr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11370835" y="4426810"/>
                <a:ext cx="5305751" cy="10666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7" name="Object 47" descr="Object 47"/>
              <p:cNvPicPr>
                <a:picLocks noChangeAspect="1"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1653858" y="3703688"/>
                <a:ext cx="1732243" cy="17322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8" name="Object 56" descr="Object 56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7588574" y="2679038"/>
                <a:ext cx="1021085" cy="10210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9" name="Object 59" descr="Object 59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 rot="16200000">
                <a:off x="7625550" y="4253568"/>
                <a:ext cx="739497" cy="1071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0" name="Object 62" descr="Object 62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 rot="16200000">
                <a:off x="7787856" y="4244678"/>
                <a:ext cx="710521" cy="1071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1" name="Object 66" descr="Object 66"/>
              <p:cNvPicPr>
                <a:picLocks noChangeAspect="1"/>
              </p:cNvPicPr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>
                <a:off x="13844644" y="5331184"/>
                <a:ext cx="1121925" cy="11219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2" name="Object 68" descr="Object 68"/>
              <p:cNvPicPr>
                <a:picLocks noChangeAspect="1"/>
              </p:cNvPicPr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14621811" y="4765785"/>
                <a:ext cx="979035" cy="1554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3" name="Object 71" descr="Object 71"/>
              <p:cNvPicPr>
                <a:picLocks noChangeAspect="1"/>
              </p:cNvPicPr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>
                <a:off x="7568390" y="5409736"/>
                <a:ext cx="1050707" cy="1050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4" name="Object 74" descr="Object 74"/>
              <p:cNvPicPr>
                <a:picLocks noChangeAspect="1"/>
              </p:cNvPicPr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6136833" y="4767121"/>
                <a:ext cx="952053" cy="9520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19" name="그룹"/>
            <p:cNvGrpSpPr/>
            <p:nvPr/>
          </p:nvGrpSpPr>
          <p:grpSpPr>
            <a:xfrm>
              <a:off x="3820384" y="4201965"/>
              <a:ext cx="1845103" cy="811351"/>
              <a:chOff x="0" y="114300"/>
              <a:chExt cx="1845102" cy="811349"/>
            </a:xfrm>
          </p:grpSpPr>
          <p:pic>
            <p:nvPicPr>
              <p:cNvPr id="616" name="Object 32" descr="Object 32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rcRect l="0" t="0" r="0" b="16523"/>
              <a:stretch>
                <a:fillRect/>
              </a:stretch>
            </p:blipFill>
            <p:spPr>
              <a:xfrm>
                <a:off x="0" y="114300"/>
                <a:ext cx="1830882" cy="5774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17" name="선"/>
              <p:cNvSpPr/>
              <p:nvPr/>
            </p:nvSpPr>
            <p:spPr>
              <a:xfrm>
                <a:off x="269557" y="711026"/>
                <a:ext cx="1575546" cy="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18" name="선"/>
              <p:cNvSpPr/>
              <p:nvPr/>
            </p:nvSpPr>
            <p:spPr>
              <a:xfrm flipH="1" flipV="1">
                <a:off x="273688" y="925649"/>
                <a:ext cx="1530769" cy="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623" name="그룹"/>
            <p:cNvGrpSpPr/>
            <p:nvPr/>
          </p:nvGrpSpPr>
          <p:grpSpPr>
            <a:xfrm>
              <a:off x="10243253" y="4201965"/>
              <a:ext cx="1845103" cy="811351"/>
              <a:chOff x="0" y="114300"/>
              <a:chExt cx="1845102" cy="811349"/>
            </a:xfrm>
          </p:grpSpPr>
          <p:pic>
            <p:nvPicPr>
              <p:cNvPr id="620" name="Object 32" descr="Object 32"/>
              <p:cNvPicPr>
                <a:picLocks noChangeAspect="1"/>
              </p:cNvPicPr>
              <p:nvPr/>
            </p:nvPicPr>
            <p:blipFill>
              <a:blip r:embed="rId28">
                <a:extLst/>
              </a:blip>
              <a:srcRect l="0" t="0" r="0" b="16523"/>
              <a:stretch>
                <a:fillRect/>
              </a:stretch>
            </p:blipFill>
            <p:spPr>
              <a:xfrm>
                <a:off x="0" y="114300"/>
                <a:ext cx="1830882" cy="5774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21" name="선"/>
              <p:cNvSpPr/>
              <p:nvPr/>
            </p:nvSpPr>
            <p:spPr>
              <a:xfrm>
                <a:off x="269557" y="711026"/>
                <a:ext cx="1575546" cy="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2" name="선"/>
              <p:cNvSpPr/>
              <p:nvPr/>
            </p:nvSpPr>
            <p:spPr>
              <a:xfrm flipH="1" flipV="1">
                <a:off x="273688" y="925649"/>
                <a:ext cx="1530769" cy="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625" name="22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22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7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8984" y="1180994"/>
            <a:ext cx="4463062" cy="2960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2932827" y="1388485"/>
            <a:ext cx="150844" cy="36556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7" name="그룹"/>
          <p:cNvGrpSpPr/>
          <p:nvPr/>
        </p:nvGrpSpPr>
        <p:grpSpPr>
          <a:xfrm>
            <a:off x="2273395" y="-279701"/>
            <a:ext cx="14703434" cy="12259170"/>
            <a:chOff x="0" y="0"/>
            <a:chExt cx="14703432" cy="12259168"/>
          </a:xfrm>
        </p:grpSpPr>
        <p:pic>
          <p:nvPicPr>
            <p:cNvPr id="631" name="Object 12" descr="Object 1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667820" y="2561834"/>
              <a:ext cx="5035613" cy="1452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2" name="Object 13" descr="Object 1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8146849"/>
              <a:ext cx="6850813" cy="1452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35" name="그룹 1004"/>
            <p:cNvGrpSpPr/>
            <p:nvPr/>
          </p:nvGrpSpPr>
          <p:grpSpPr>
            <a:xfrm>
              <a:off x="5859888" y="2427796"/>
              <a:ext cx="8229851" cy="9831373"/>
              <a:chOff x="0" y="0"/>
              <a:chExt cx="8229850" cy="9831372"/>
            </a:xfrm>
          </p:grpSpPr>
          <p:pic>
            <p:nvPicPr>
              <p:cNvPr id="633" name="Object 15" descr="Object 15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 rot="16200000">
                <a:off x="-800762" y="800761"/>
                <a:ext cx="9831374" cy="82298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4" name="Object 16" descr="Object 16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 rot="16200000">
                <a:off x="1499417" y="2872018"/>
                <a:ext cx="4915687" cy="4114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38" name="그룹 1005"/>
            <p:cNvGrpSpPr/>
            <p:nvPr/>
          </p:nvGrpSpPr>
          <p:grpSpPr>
            <a:xfrm>
              <a:off x="2881435" y="0"/>
              <a:ext cx="8229852" cy="9831373"/>
              <a:chOff x="0" y="0"/>
              <a:chExt cx="8229851" cy="9831372"/>
            </a:xfrm>
          </p:grpSpPr>
          <p:pic>
            <p:nvPicPr>
              <p:cNvPr id="636" name="Object 19" descr="Object 19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 rot="5400000">
                <a:off x="-800762" y="800761"/>
                <a:ext cx="9831374" cy="82298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7" name="Object 20" descr="Object 20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 rot="5400000">
                <a:off x="1801665" y="2793850"/>
                <a:ext cx="4915687" cy="41149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39" name="Object 22" descr="Object 22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8577948" y="5307039"/>
              <a:ext cx="4082623" cy="4297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0" name="Object 23" descr="Object 23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5086264" y="3996781"/>
              <a:ext cx="5311928" cy="42788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43" name="그룹 1006"/>
            <p:cNvGrpSpPr/>
            <p:nvPr/>
          </p:nvGrpSpPr>
          <p:grpSpPr>
            <a:xfrm>
              <a:off x="8511737" y="3424862"/>
              <a:ext cx="1153713" cy="922627"/>
              <a:chOff x="0" y="0"/>
              <a:chExt cx="1153712" cy="922625"/>
            </a:xfrm>
          </p:grpSpPr>
          <p:pic>
            <p:nvPicPr>
              <p:cNvPr id="641" name="Object 26" descr="Object 26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 rot="19320000">
                <a:off x="-89074" y="419323"/>
                <a:ext cx="1376162" cy="405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2" name="Object 29" descr="Object 29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 rot="20100000">
                <a:off x="26489" y="733195"/>
                <a:ext cx="165500" cy="1620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46" name="그룹 1009"/>
            <p:cNvGrpSpPr/>
            <p:nvPr/>
          </p:nvGrpSpPr>
          <p:grpSpPr>
            <a:xfrm>
              <a:off x="6615085" y="7771081"/>
              <a:ext cx="1498584" cy="796540"/>
              <a:chOff x="0" y="0"/>
              <a:chExt cx="1498582" cy="796538"/>
            </a:xfrm>
          </p:grpSpPr>
          <p:pic>
            <p:nvPicPr>
              <p:cNvPr id="644" name="Object 34" descr="Object 34"/>
              <p:cNvPicPr>
                <a:picLocks noChangeAspect="1"/>
              </p:cNvPicPr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 rot="9240000">
                <a:off x="-70944" y="399268"/>
                <a:ext cx="1607221" cy="473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5" name="Object 37" descr="Object 37"/>
              <p:cNvPicPr>
                <a:picLocks noChangeAspect="1"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 rot="10020000">
                <a:off x="1286486" y="19314"/>
                <a:ext cx="193287" cy="1892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648" name="23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23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7" name="그룹 1003"/>
          <p:cNvGrpSpPr/>
          <p:nvPr/>
        </p:nvGrpSpPr>
        <p:grpSpPr>
          <a:xfrm>
            <a:off x="5470249" y="3080983"/>
            <a:ext cx="12005907" cy="6000916"/>
            <a:chOff x="0" y="0"/>
            <a:chExt cx="12005905" cy="6000915"/>
          </a:xfrm>
        </p:grpSpPr>
        <p:pic>
          <p:nvPicPr>
            <p:cNvPr id="652" name="Object 10" descr="Object 10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9062" y="24060"/>
              <a:ext cx="4240603" cy="4240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3" name="Object 13" descr="Object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129213" y="24060"/>
              <a:ext cx="4240603" cy="4240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Object 16" descr="Object 16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765303" y="0"/>
              <a:ext cx="4240603" cy="4240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Object 19" descr="Object 19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456324" y="4956488"/>
              <a:ext cx="187677" cy="187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Object 22" descr="Object 2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5400000">
              <a:off x="2206053" y="4587955"/>
              <a:ext cx="701290" cy="35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Object 25" descr="Object 25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91765" y="4941951"/>
              <a:ext cx="187677" cy="187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Object 28" descr="Object 2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5400000">
              <a:off x="9541494" y="4573418"/>
              <a:ext cx="701290" cy="35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Object 31" descr="Object 3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165798" y="4953880"/>
              <a:ext cx="187677" cy="187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Object 34" descr="Object 3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5400000">
              <a:off x="5915526" y="4585346"/>
              <a:ext cx="701290" cy="35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Object 36" descr="Object 36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50547" y="1532013"/>
              <a:ext cx="3813642" cy="15967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Object 37" descr="Object 37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082645" y="1464988"/>
              <a:ext cx="3982765" cy="1708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Object 38" descr="Object 38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8121349" y="1528578"/>
              <a:ext cx="3579936" cy="1596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Object 39" descr="Object 39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5111124"/>
              <a:ext cx="4240306" cy="8897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5" name="Object 40" descr="Object 40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133570" y="5109219"/>
              <a:ext cx="3847439" cy="8897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6" name="Object 41" descr="Object 41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7884990" y="5097791"/>
              <a:ext cx="3771068" cy="8897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68" name="Object 44" descr="Object 4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5400000">
            <a:off x="2944858" y="1376455"/>
            <a:ext cx="150844" cy="3679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Object 46" descr="Object 46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28984" y="1180994"/>
            <a:ext cx="4361109" cy="2960509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24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24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Object 1" descr="Object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4611" y="6887998"/>
            <a:ext cx="1477054" cy="77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Object 2" descr="Object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5298" y="6412464"/>
            <a:ext cx="1212982" cy="903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5548" y="3554319"/>
            <a:ext cx="2016870" cy="2684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Object 7" descr="Object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Object 13" descr="Object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80956" y="923470"/>
            <a:ext cx="2815413" cy="1546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Object 14" descr="Object 1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98560" y="6412464"/>
            <a:ext cx="1212982" cy="913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Object 15" descr="Object 1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61822" y="6412464"/>
            <a:ext cx="1203648" cy="913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Object 17" descr="Object 1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216586" y="3554319"/>
            <a:ext cx="2087836" cy="2684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Object 19" descr="Object 19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325118" y="6412464"/>
            <a:ext cx="1231648" cy="913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Object 21" descr="Object 2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416907" y="3554319"/>
            <a:ext cx="2013718" cy="2684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Object 23" descr="Object 2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488376" y="6412464"/>
            <a:ext cx="1212982" cy="913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Object 25" descr="Object 25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488374" y="3554319"/>
            <a:ext cx="2197408" cy="2684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Object 27" descr="Object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6039" y="6924188"/>
            <a:ext cx="1477054" cy="77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Object 28" descr="Object 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7468" y="6887998"/>
            <a:ext cx="1477054" cy="77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Object 29" descr="Object 2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355106" y="6903239"/>
            <a:ext cx="1521673" cy="77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Object 30" descr="Object 30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484337" y="6887998"/>
            <a:ext cx="1521673" cy="77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Object 32" descr="Object 32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059529" y="3554319"/>
            <a:ext cx="2043738" cy="2696984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25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ED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Object 7" descr="Object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Object 13" descr="Object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0956" y="923470"/>
            <a:ext cx="2815413" cy="15466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0" name="그룹"/>
          <p:cNvGrpSpPr/>
          <p:nvPr/>
        </p:nvGrpSpPr>
        <p:grpSpPr>
          <a:xfrm>
            <a:off x="1835298" y="3968750"/>
            <a:ext cx="14860390" cy="3727537"/>
            <a:chOff x="0" y="0"/>
            <a:chExt cx="14860389" cy="3727536"/>
          </a:xfrm>
        </p:grpSpPr>
        <p:pic>
          <p:nvPicPr>
            <p:cNvPr id="695" name="Object 1" descr="Object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312" y="2919248"/>
              <a:ext cx="1477054" cy="772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6" name="Object 2" descr="Object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443714"/>
              <a:ext cx="1212981" cy="903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Object 11" descr="Object 1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163261" y="2443714"/>
              <a:ext cx="1212982" cy="913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Object 12" descr="Object 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326524" y="2443714"/>
              <a:ext cx="1203648" cy="913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Object 13" descr="Object 13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489819" y="2443714"/>
              <a:ext cx="1231648" cy="913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0" name="Object 14" descr="Object 1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653078" y="2443714"/>
              <a:ext cx="1212982" cy="913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Object 15" descr="Object 1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340741" y="2955438"/>
              <a:ext cx="1477054" cy="772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2" name="Object 16" descr="Object 1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152169" y="2919248"/>
              <a:ext cx="1477054" cy="772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3" name="Object 17" descr="Object 17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519808" y="2934489"/>
              <a:ext cx="1521673" cy="772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4" name="Object 18" descr="Object 18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649039" y="2919248"/>
              <a:ext cx="1521673" cy="7720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5" name="Object 20" descr="Object 2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99063" y="42312"/>
              <a:ext cx="2025497" cy="2263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6" name="Object 23" descr="Object 23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9558069" y="33049"/>
              <a:ext cx="2162237" cy="2282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7" name="KakaoTalk_Photo_2023-08-18-01-34-36.png" descr="KakaoTalk_Photo_2023-08-18-01-34-36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2714089" y="0"/>
              <a:ext cx="2146301" cy="234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8" name="KakaoTalk_Photo_2023-08-18-01-34-29.png" descr="KakaoTalk_Photo_2023-08-18-01-34-29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3141666" y="29680"/>
              <a:ext cx="2290140" cy="2290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9" name="source2_hairstyle_1_2_flip.png" descr="source2_hairstyle_1_2_flip.png"/>
            <p:cNvPicPr>
              <a:picLocks noChangeAspect="1"/>
            </p:cNvPicPr>
            <p:nvPr/>
          </p:nvPicPr>
          <p:blipFill>
            <a:blip r:embed="rId16">
              <a:extLst/>
            </a:blip>
            <a:srcRect l="4244" t="0" r="4244" b="0"/>
            <a:stretch>
              <a:fillRect/>
            </a:stretch>
          </p:blipFill>
          <p:spPr>
            <a:xfrm>
              <a:off x="6369788" y="27979"/>
              <a:ext cx="2098997" cy="229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1" name="26"/>
          <p:cNvSpPr txBox="1"/>
          <p:nvPr/>
        </p:nvSpPr>
        <p:spPr>
          <a:xfrm>
            <a:off x="97196" y="505378"/>
            <a:ext cx="33586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E79D3E"/>
                </a:solidFill>
              </a:defRPr>
            </a:lvl1pPr>
          </a:lstStyle>
          <a:p>
            <a:pPr/>
            <a:r>
              <a:t>26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311" y="-122029"/>
            <a:ext cx="18808951" cy="10712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3966" y="907600"/>
            <a:ext cx="17693723" cy="847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34162" y="3888042"/>
            <a:ext cx="4485394" cy="1542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55163" y="5113589"/>
            <a:ext cx="3695668" cy="83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Object 10" descr="Object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04527" y="4916611"/>
            <a:ext cx="10250803" cy="110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311" y="-122029"/>
            <a:ext cx="18808951" cy="10712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3966" y="907600"/>
            <a:ext cx="17693723" cy="847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rcRect l="12472" t="23326" r="22863" b="40949"/>
          <a:stretch>
            <a:fillRect/>
          </a:stretch>
        </p:blipFill>
        <p:spPr>
          <a:xfrm>
            <a:off x="7742718" y="4410471"/>
            <a:ext cx="3528363" cy="121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그룹 1001"/>
          <p:cNvGrpSpPr/>
          <p:nvPr/>
        </p:nvGrpSpPr>
        <p:grpSpPr>
          <a:xfrm>
            <a:off x="-2731248" y="-2322599"/>
            <a:ext cx="10701763" cy="15309006"/>
            <a:chOff x="0" y="0"/>
            <a:chExt cx="10701761" cy="15309005"/>
          </a:xfrm>
        </p:grpSpPr>
        <p:pic>
          <p:nvPicPr>
            <p:cNvPr id="144" name="Object 2" descr="Object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701762" cy="15309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Object 3" descr="Object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42457" y="3666443"/>
              <a:ext cx="5350881" cy="76545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7" name="Object 6" descr="Object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Object 9" descr="Object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71261" y="335565"/>
            <a:ext cx="5396289" cy="222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Object 12" descr="Object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375239" y="1875745"/>
            <a:ext cx="1670698" cy="666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Object 13" descr="Object 1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85173" y="6443707"/>
            <a:ext cx="2873250" cy="833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Object 15" descr="Object 1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80413" y="7117042"/>
            <a:ext cx="2484874" cy="109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Object 18" descr="Object 1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155358" y="7117042"/>
            <a:ext cx="2484875" cy="109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Object 21" descr="Object 2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117961" y="7117042"/>
            <a:ext cx="2484875" cy="109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bject 23" descr="Object 23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123914" y="4305949"/>
            <a:ext cx="3601256" cy="100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Object 24" descr="Object 24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118010" y="5345715"/>
            <a:ext cx="6537284" cy="1124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Object 25" descr="Object 2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950004" y="7206097"/>
            <a:ext cx="1170637" cy="1063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Object 26" descr="Object 2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565031" y="7250658"/>
            <a:ext cx="1971237" cy="100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Object 27" descr="Object 27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323455" y="7206097"/>
            <a:ext cx="2396847" cy="1063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Object 29" descr="Object 29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257940" y="5141071"/>
            <a:ext cx="8599204" cy="3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Object 31" descr="Object 3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65921" y="445981"/>
            <a:ext cx="489984" cy="537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Object 33" descr="Object 33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8199456" y="2634166"/>
            <a:ext cx="2442106" cy="1744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9456" y="2634166"/>
            <a:ext cx="2442106" cy="17443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7" name="그룹 1002"/>
          <p:cNvGrpSpPr/>
          <p:nvPr/>
        </p:nvGrpSpPr>
        <p:grpSpPr>
          <a:xfrm>
            <a:off x="-2731248" y="-2322599"/>
            <a:ext cx="10701763" cy="15309006"/>
            <a:chOff x="0" y="0"/>
            <a:chExt cx="10701761" cy="15309005"/>
          </a:xfrm>
        </p:grpSpPr>
        <p:pic>
          <p:nvPicPr>
            <p:cNvPr id="165" name="Object 5" descr="Object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701762" cy="15309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Object 6" descr="Object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42457" y="3666443"/>
              <a:ext cx="5350881" cy="76545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8" name="Object 9" descr="Object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Object 12" descr="Object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Object 14" descr="Object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292703" y="447428"/>
            <a:ext cx="1184756" cy="533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Object 15" descr="Object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471261" y="335565"/>
            <a:ext cx="5396289" cy="2222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16" descr="Object 1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375239" y="1875745"/>
            <a:ext cx="1670698" cy="666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Object 17" descr="Object 1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085173" y="6443707"/>
            <a:ext cx="2873250" cy="833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Object 19" descr="Object 19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155358" y="7117042"/>
            <a:ext cx="2484875" cy="109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Object 22" descr="Object 2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117961" y="7117042"/>
            <a:ext cx="2484875" cy="109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Object 24" descr="Object 24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123914" y="4305949"/>
            <a:ext cx="3601256" cy="100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Object 25" descr="Object 25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118010" y="5345715"/>
            <a:ext cx="6537284" cy="1124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Object 26" descr="Object 2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565031" y="7250658"/>
            <a:ext cx="1971237" cy="100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Object 27" descr="Object 27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4323455" y="7206097"/>
            <a:ext cx="2396847" cy="1063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Object 29" descr="Object 29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8257940" y="5141071"/>
            <a:ext cx="8599204" cy="3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Object 32" descr="Object 32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0" y="0"/>
            <a:ext cx="19364739" cy="108955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" name="그룹 1009"/>
          <p:cNvGrpSpPr/>
          <p:nvPr/>
        </p:nvGrpSpPr>
        <p:grpSpPr>
          <a:xfrm>
            <a:off x="7009687" y="6639430"/>
            <a:ext cx="4969747" cy="2197288"/>
            <a:chOff x="0" y="0"/>
            <a:chExt cx="4969746" cy="2197287"/>
          </a:xfrm>
        </p:grpSpPr>
        <p:pic>
          <p:nvPicPr>
            <p:cNvPr id="182" name="Object 35" descr="Object 35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0" y="0"/>
              <a:ext cx="4969747" cy="2197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Object 36" descr="Object 36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170725" y="477612"/>
              <a:ext cx="2484875" cy="1098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5" name="Object 38" descr="Object 38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8892861" y="7126440"/>
            <a:ext cx="1348693" cy="1254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Object 40" descr="Object 40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 rot="20100000">
            <a:off x="9983544" y="7798778"/>
            <a:ext cx="1041055" cy="1041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2" grpId="1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7" dur="8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8" dur="8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" dur="8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" dur="8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1735" y="-16327"/>
            <a:ext cx="11583980" cy="10302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9528" y="988232"/>
            <a:ext cx="4516307" cy="1479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Object 6" descr="Object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Object 9" descr="Object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Object 11" descr="Object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463" y="442134"/>
            <a:ext cx="486404" cy="5493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그룹 1004"/>
          <p:cNvGrpSpPr/>
          <p:nvPr/>
        </p:nvGrpSpPr>
        <p:grpSpPr>
          <a:xfrm>
            <a:off x="2867181" y="6323550"/>
            <a:ext cx="1758837" cy="1680380"/>
            <a:chOff x="0" y="0"/>
            <a:chExt cx="1758835" cy="1680379"/>
          </a:xfrm>
        </p:grpSpPr>
        <p:pic>
          <p:nvPicPr>
            <p:cNvPr id="193" name="Object 13" descr="Object 1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758836" cy="16803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Object 14" descr="Object 1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23440" y="400004"/>
              <a:ext cx="879419" cy="840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9" name="그룹 1005"/>
          <p:cNvGrpSpPr/>
          <p:nvPr/>
        </p:nvGrpSpPr>
        <p:grpSpPr>
          <a:xfrm>
            <a:off x="840793" y="6308269"/>
            <a:ext cx="5027541" cy="1702183"/>
            <a:chOff x="0" y="0"/>
            <a:chExt cx="5027540" cy="1702181"/>
          </a:xfrm>
        </p:grpSpPr>
        <p:grpSp>
          <p:nvGrpSpPr>
            <p:cNvPr id="198" name="그룹 1006"/>
            <p:cNvGrpSpPr/>
            <p:nvPr/>
          </p:nvGrpSpPr>
          <p:grpSpPr>
            <a:xfrm>
              <a:off x="2471130" y="0"/>
              <a:ext cx="1692958" cy="1692957"/>
              <a:chOff x="0" y="0"/>
              <a:chExt cx="1692956" cy="1692956"/>
            </a:xfrm>
          </p:grpSpPr>
          <p:pic>
            <p:nvPicPr>
              <p:cNvPr id="196" name="Object 18" descr="Object 18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692957" cy="16929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Object 19" descr="Object 19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06848" y="402998"/>
                <a:ext cx="846481" cy="8464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99" name="Object 22" descr="Object 22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152553" y="379283"/>
              <a:ext cx="874988" cy="879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02" name="그룹 1008"/>
            <p:cNvGrpSpPr/>
            <p:nvPr/>
          </p:nvGrpSpPr>
          <p:grpSpPr>
            <a:xfrm>
              <a:off x="0" y="9224"/>
              <a:ext cx="1692957" cy="1692958"/>
              <a:chOff x="0" y="0"/>
              <a:chExt cx="1692956" cy="1692956"/>
            </a:xfrm>
          </p:grpSpPr>
          <p:pic>
            <p:nvPicPr>
              <p:cNvPr id="200" name="Object 25" descr="Object 25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692957" cy="16929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1" name="Object 26" descr="Object 26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06848" y="402998"/>
                <a:ext cx="846481" cy="8464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3" name="Object 29" descr="Object 29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715058" y="379283"/>
              <a:ext cx="874988" cy="879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06" name="그룹 1010"/>
            <p:cNvGrpSpPr/>
            <p:nvPr/>
          </p:nvGrpSpPr>
          <p:grpSpPr>
            <a:xfrm>
              <a:off x="423240" y="9224"/>
              <a:ext cx="1692957" cy="1692958"/>
              <a:chOff x="0" y="0"/>
              <a:chExt cx="1692956" cy="1692956"/>
            </a:xfrm>
          </p:grpSpPr>
          <p:pic>
            <p:nvPicPr>
              <p:cNvPr id="204" name="Object 32" descr="Object 32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692957" cy="16929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5" name="Object 33" descr="Object 33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06847" y="402998"/>
                <a:ext cx="846480" cy="8464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9" name="그룹 1011"/>
            <p:cNvGrpSpPr/>
            <p:nvPr/>
          </p:nvGrpSpPr>
          <p:grpSpPr>
            <a:xfrm>
              <a:off x="846479" y="9224"/>
              <a:ext cx="1692957" cy="1692958"/>
              <a:chOff x="0" y="0"/>
              <a:chExt cx="1692956" cy="1692956"/>
            </a:xfrm>
          </p:grpSpPr>
          <p:pic>
            <p:nvPicPr>
              <p:cNvPr id="207" name="Object 36" descr="Object 36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692957" cy="16929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8" name="Object 37" descr="Object 37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06847" y="402998"/>
                <a:ext cx="846480" cy="8464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2" name="그룹 1012"/>
            <p:cNvGrpSpPr/>
            <p:nvPr/>
          </p:nvGrpSpPr>
          <p:grpSpPr>
            <a:xfrm>
              <a:off x="1260294" y="9224"/>
              <a:ext cx="1692958" cy="1692958"/>
              <a:chOff x="0" y="0"/>
              <a:chExt cx="1692956" cy="1692956"/>
            </a:xfrm>
          </p:grpSpPr>
          <p:pic>
            <p:nvPicPr>
              <p:cNvPr id="210" name="Object 40" descr="Object 40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692957" cy="16929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1" name="Object 41" descr="Object 41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06847" y="402998"/>
                <a:ext cx="846480" cy="8464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5" name="그룹 1013"/>
            <p:cNvGrpSpPr/>
            <p:nvPr/>
          </p:nvGrpSpPr>
          <p:grpSpPr>
            <a:xfrm>
              <a:off x="1665083" y="9224"/>
              <a:ext cx="1692957" cy="1692958"/>
              <a:chOff x="0" y="0"/>
              <a:chExt cx="1692956" cy="1692956"/>
            </a:xfrm>
          </p:grpSpPr>
          <p:pic>
            <p:nvPicPr>
              <p:cNvPr id="213" name="Object 44" descr="Object 44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692957" cy="16929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4" name="Object 45" descr="Object 45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06848" y="402998"/>
                <a:ext cx="846481" cy="8464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18" name="그룹 1014"/>
            <p:cNvGrpSpPr/>
            <p:nvPr/>
          </p:nvGrpSpPr>
          <p:grpSpPr>
            <a:xfrm>
              <a:off x="2884971" y="9224"/>
              <a:ext cx="1692958" cy="1692958"/>
              <a:chOff x="0" y="0"/>
              <a:chExt cx="1692956" cy="1692956"/>
            </a:xfrm>
          </p:grpSpPr>
          <p:pic>
            <p:nvPicPr>
              <p:cNvPr id="216" name="Object 48" descr="Object 48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692957" cy="16929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7" name="Object 49" descr="Object 49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06847" y="402998"/>
                <a:ext cx="846480" cy="8464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20" name="Object 52" descr="Object 5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97526" y="5612200"/>
            <a:ext cx="3342440" cy="723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Object 53" descr="Object 5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70761" y="4194902"/>
            <a:ext cx="3626710" cy="3128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Object 54" descr="Object 5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22409" y="6956245"/>
            <a:ext cx="5799564" cy="5037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Object 56" descr="Object 56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701735" y="0"/>
            <a:ext cx="11583980" cy="102857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8" name="그룹"/>
          <p:cNvGrpSpPr/>
          <p:nvPr/>
        </p:nvGrpSpPr>
        <p:grpSpPr>
          <a:xfrm>
            <a:off x="8799851" y="4368253"/>
            <a:ext cx="7795323" cy="2165626"/>
            <a:chOff x="0" y="0"/>
            <a:chExt cx="7795322" cy="2165625"/>
          </a:xfrm>
        </p:grpSpPr>
        <p:pic>
          <p:nvPicPr>
            <p:cNvPr id="224" name="Object 58" descr="Object 58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560459" y="203805"/>
              <a:ext cx="7091483" cy="1153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Object 60" descr="Object 60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0" y="0"/>
              <a:ext cx="579890" cy="432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Object 63" descr="Object 63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 rot="10860000">
              <a:off x="7211703" y="43122"/>
              <a:ext cx="579890" cy="432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Object 65" descr="Object 65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3968007" y="1422081"/>
              <a:ext cx="3419393" cy="743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3845"/>
            <a:ext cx="530258" cy="9107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Object 7" descr="Object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67" y="441047"/>
            <a:ext cx="515749" cy="5396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그룹 1004"/>
          <p:cNvGrpSpPr/>
          <p:nvPr/>
        </p:nvGrpSpPr>
        <p:grpSpPr>
          <a:xfrm>
            <a:off x="1088571" y="2470587"/>
            <a:ext cx="5752382" cy="2884177"/>
            <a:chOff x="0" y="0"/>
            <a:chExt cx="5752381" cy="2884175"/>
          </a:xfrm>
        </p:grpSpPr>
        <p:pic>
          <p:nvPicPr>
            <p:cNvPr id="233" name="Object 13" descr="Object 1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12" y="0"/>
              <a:ext cx="5749570" cy="831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Object 16" descr="Object 16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882530"/>
              <a:ext cx="5749570" cy="2001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8" name="그룹 1007"/>
          <p:cNvGrpSpPr/>
          <p:nvPr/>
        </p:nvGrpSpPr>
        <p:grpSpPr>
          <a:xfrm>
            <a:off x="1091931" y="6119083"/>
            <a:ext cx="5745662" cy="2840118"/>
            <a:chOff x="0" y="0"/>
            <a:chExt cx="5745660" cy="2840117"/>
          </a:xfrm>
        </p:grpSpPr>
        <p:pic>
          <p:nvPicPr>
            <p:cNvPr id="236" name="Object 21" descr="Object 2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5745661" cy="777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Object 24" descr="Object 2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848545"/>
              <a:ext cx="5745661" cy="19915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9" name="Object 27" descr="Object 2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58438" y="9434207"/>
            <a:ext cx="2237316" cy="666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Object 28" descr="Object 2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4794377" y="9434163"/>
            <a:ext cx="2667460" cy="6666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" name="그룹"/>
          <p:cNvGrpSpPr/>
          <p:nvPr/>
        </p:nvGrpSpPr>
        <p:grpSpPr>
          <a:xfrm>
            <a:off x="7310535" y="2464000"/>
            <a:ext cx="10084491" cy="6934018"/>
            <a:chOff x="0" y="0"/>
            <a:chExt cx="10084489" cy="6934016"/>
          </a:xfrm>
        </p:grpSpPr>
        <p:pic>
          <p:nvPicPr>
            <p:cNvPr id="241" name="Object 9" descr="Object 9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0084490" cy="69340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Object 30" descr="Object 30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54119" y="1808418"/>
              <a:ext cx="3487285" cy="1530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4" name="Object 32" descr="Object 3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09528" y="988232"/>
            <a:ext cx="4516307" cy="1479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1"/>
      <p:bldP build="whole" bldLvl="1" animBg="1" rev="0" advAuto="0" spid="243" grpId="3"/>
      <p:bldP build="whole" bldLvl="1" animBg="1" rev="0" advAuto="0" spid="23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360" y="0"/>
            <a:ext cx="19354957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8337" y="963812"/>
            <a:ext cx="14050316" cy="151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Object 6" descr="Object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Object 8" descr="Object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94081" y="441047"/>
            <a:ext cx="752671" cy="539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Object 20" descr="Object 2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937508" y="1957885"/>
            <a:ext cx="1906615" cy="1533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Object 22" descr="Object 2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47894" y="6670899"/>
            <a:ext cx="18836190" cy="36825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3" name="그룹"/>
          <p:cNvGrpSpPr/>
          <p:nvPr/>
        </p:nvGrpSpPr>
        <p:grpSpPr>
          <a:xfrm>
            <a:off x="1469689" y="3113771"/>
            <a:ext cx="15182826" cy="5686863"/>
            <a:chOff x="0" y="0"/>
            <a:chExt cx="15182825" cy="5686861"/>
          </a:xfrm>
        </p:grpSpPr>
        <p:pic>
          <p:nvPicPr>
            <p:cNvPr id="252" name="Object 25" descr="Object 2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1271204" y="0"/>
              <a:ext cx="3911622" cy="4473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55" name="그룹 1008"/>
            <p:cNvGrpSpPr/>
            <p:nvPr/>
          </p:nvGrpSpPr>
          <p:grpSpPr>
            <a:xfrm>
              <a:off x="5717358" y="0"/>
              <a:ext cx="3911622" cy="4473575"/>
              <a:chOff x="0" y="0"/>
              <a:chExt cx="3911620" cy="4473575"/>
            </a:xfrm>
          </p:grpSpPr>
          <p:pic>
            <p:nvPicPr>
              <p:cNvPr id="253" name="Object 29" descr="Object 29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3911621" cy="44735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4" name="Object 32" descr="Object 32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44791" y="1723646"/>
                <a:ext cx="3422037" cy="10935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8" name="그룹 1011"/>
            <p:cNvGrpSpPr/>
            <p:nvPr/>
          </p:nvGrpSpPr>
          <p:grpSpPr>
            <a:xfrm>
              <a:off x="0" y="0"/>
              <a:ext cx="3911621" cy="4473575"/>
              <a:chOff x="0" y="0"/>
              <a:chExt cx="3911620" cy="4473575"/>
            </a:xfrm>
          </p:grpSpPr>
          <p:pic>
            <p:nvPicPr>
              <p:cNvPr id="256" name="Object 37" descr="Object 37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3911621" cy="447357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7" name="Object 40" descr="Object 40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69038" y="554232"/>
                <a:ext cx="3373545" cy="33651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59" name="Object 43" descr="Object 43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1195110" y="4446710"/>
              <a:ext cx="3666739" cy="11812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Object 44" descr="Object 44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578101" y="4515152"/>
              <a:ext cx="3710863" cy="11717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Object 46" descr="Object 46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1616245" y="1777524"/>
              <a:ext cx="3284906" cy="1107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Object 48" descr="Object 48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721074" y="4530975"/>
              <a:ext cx="2583728" cy="11539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9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2884" y="0"/>
            <a:ext cx="19061961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3360" y="0"/>
            <a:ext cx="19354957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367" y="441047"/>
            <a:ext cx="516072" cy="539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Object 23" descr="Object 2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47894" y="6670899"/>
            <a:ext cx="18333608" cy="368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Object 26" descr="Object 2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40893" y="3113771"/>
            <a:ext cx="3911622" cy="4473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Object 29" descr="Object 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095458" y="4891296"/>
            <a:ext cx="3284905" cy="9185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4" name="그룹 1010"/>
          <p:cNvGrpSpPr/>
          <p:nvPr/>
        </p:nvGrpSpPr>
        <p:grpSpPr>
          <a:xfrm>
            <a:off x="1469688" y="3113771"/>
            <a:ext cx="3911622" cy="4473576"/>
            <a:chOff x="0" y="0"/>
            <a:chExt cx="3911620" cy="4473575"/>
          </a:xfrm>
        </p:grpSpPr>
        <p:pic>
          <p:nvPicPr>
            <p:cNvPr id="272" name="Object 33" descr="Object 3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911621" cy="4473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" name="Object 36" descr="Object 36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69038" y="554232"/>
              <a:ext cx="3373545" cy="3365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5" name="Object 39" descr="Object 3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60734" y="7156360"/>
            <a:ext cx="5335420" cy="2797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Object 40" descr="Object 4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664799" y="7560482"/>
            <a:ext cx="3666739" cy="1181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Object 41" descr="Object 4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047790" y="7628924"/>
            <a:ext cx="3710863" cy="1171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Object 42" descr="Object 4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57619" y="8423592"/>
            <a:ext cx="3218272" cy="850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Object 43" descr="Object 4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72258" y="8955593"/>
            <a:ext cx="3670250" cy="885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Object 44" descr="Object 4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528337" y="963812"/>
            <a:ext cx="14050316" cy="151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Object 45" descr="Object 45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4929355" y="1931237"/>
            <a:ext cx="1916729" cy="873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Object 47" descr="Object 47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3085934" y="4891296"/>
            <a:ext cx="3284906" cy="11076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5" name="그룹 1014"/>
          <p:cNvGrpSpPr/>
          <p:nvPr/>
        </p:nvGrpSpPr>
        <p:grpSpPr>
          <a:xfrm>
            <a:off x="7187047" y="3113771"/>
            <a:ext cx="3911622" cy="4473576"/>
            <a:chOff x="0" y="0"/>
            <a:chExt cx="3911620" cy="4473575"/>
          </a:xfrm>
        </p:grpSpPr>
        <p:pic>
          <p:nvPicPr>
            <p:cNvPr id="283" name="Object 51" descr="Object 5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911621" cy="4473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Object 54" descr="Object 54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44791" y="1723646"/>
              <a:ext cx="3422037" cy="1093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2884" y="0"/>
            <a:ext cx="19028346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Object 5" descr="Object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3360" y="0"/>
            <a:ext cx="19354957" cy="1028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Object 8" descr="Object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30258" cy="134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Object 10" descr="Object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367" y="441172"/>
            <a:ext cx="516206" cy="539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Object 23" descr="Object 2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47894" y="6670899"/>
            <a:ext cx="18333608" cy="368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Object 26" descr="Object 2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40893" y="3113771"/>
            <a:ext cx="3911622" cy="4473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Object 29" descr="Object 2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095458" y="4891296"/>
            <a:ext cx="3284905" cy="9185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6" name="그룹 1010"/>
          <p:cNvGrpSpPr/>
          <p:nvPr/>
        </p:nvGrpSpPr>
        <p:grpSpPr>
          <a:xfrm>
            <a:off x="1469688" y="3113771"/>
            <a:ext cx="3911622" cy="4473576"/>
            <a:chOff x="0" y="0"/>
            <a:chExt cx="3911620" cy="4473575"/>
          </a:xfrm>
        </p:grpSpPr>
        <p:pic>
          <p:nvPicPr>
            <p:cNvPr id="294" name="Object 33" descr="Object 3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911621" cy="4473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Object 36" descr="Object 36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69038" y="554232"/>
              <a:ext cx="3373545" cy="3365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7" name="Object 39" descr="Object 39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664799" y="7560482"/>
            <a:ext cx="3666739" cy="1181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Object 40" descr="Object 40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946759" y="7527893"/>
            <a:ext cx="4114985" cy="1575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Object 41" descr="Object 41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90953" y="8504181"/>
            <a:ext cx="3218272" cy="850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Object 42" descr="Object 42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696226" y="9059422"/>
            <a:ext cx="3647663" cy="826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Object 43" descr="Object 4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528337" y="963812"/>
            <a:ext cx="14050316" cy="151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Object 44" descr="Object 44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937508" y="1957885"/>
            <a:ext cx="1906615" cy="1533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Object 46" descr="Object 46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085934" y="4891296"/>
            <a:ext cx="3284906" cy="11076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6" name="그룹 1014"/>
          <p:cNvGrpSpPr/>
          <p:nvPr/>
        </p:nvGrpSpPr>
        <p:grpSpPr>
          <a:xfrm>
            <a:off x="7187047" y="3113771"/>
            <a:ext cx="3911622" cy="4473576"/>
            <a:chOff x="0" y="0"/>
            <a:chExt cx="3911620" cy="4473575"/>
          </a:xfrm>
        </p:grpSpPr>
        <p:pic>
          <p:nvPicPr>
            <p:cNvPr id="304" name="Object 50" descr="Object 5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911621" cy="4473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Object 53" descr="Object 53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244791" y="1723646"/>
              <a:ext cx="3422037" cy="1093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7" name="Object 56" descr="Object 56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190762" y="7644747"/>
            <a:ext cx="2583729" cy="1153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